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63" r:id="rId2"/>
    <p:sldId id="267" r:id="rId3"/>
    <p:sldId id="265" r:id="rId4"/>
    <p:sldId id="260" r:id="rId5"/>
    <p:sldId id="264" r:id="rId6"/>
    <p:sldId id="266" r:id="rId7"/>
    <p:sldId id="268" r:id="rId8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7688"/>
    <a:srgbClr val="5E889D"/>
    <a:srgbClr val="94B0BE"/>
    <a:srgbClr val="4E3721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105" autoAdjust="0"/>
  </p:normalViewPr>
  <p:slideViewPr>
    <p:cSldViewPr>
      <p:cViewPr varScale="1">
        <p:scale>
          <a:sx n="81" d="100"/>
          <a:sy n="81" d="100"/>
        </p:scale>
        <p:origin x="-828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AU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580891-6C04-4A5B-AFF2-DE72730DEC87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660779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A62A7-C460-433A-B1DD-3B5F45919B6F}" type="slidenum">
              <a:rPr lang="en-AU"/>
              <a:pPr/>
              <a:t>4</a:t>
            </a:fld>
            <a:endParaRPr lang="en-AU" dirty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Small Community</a:t>
            </a:r>
          </a:p>
          <a:p>
            <a:r>
              <a:rPr lang="en-AU" dirty="0" smtClean="0"/>
              <a:t>Limited Resources but with specialize</a:t>
            </a:r>
            <a:r>
              <a:rPr lang="en-AU" baseline="0" dirty="0" smtClean="0"/>
              <a:t> needs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80891-6C04-4A5B-AFF2-DE72730DEC87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520744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dirty="0" smtClean="0"/>
              <a:t>Central Register for Major Chinese Resources (on trial)</a:t>
            </a:r>
          </a:p>
          <a:p>
            <a:r>
              <a:rPr lang="en-AU" dirty="0" smtClean="0"/>
              <a:t>-</a:t>
            </a:r>
            <a:r>
              <a:rPr lang="en-AU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Initiated at the EALRGA General Meeting and Round Table Discussion in July 2011, a wiki site has now been established to provide a platform for East Asian librarians in Australia to: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Exchange latest interest on major Chinese library information resources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Share their evaluations and news</a:t>
            </a:r>
          </a:p>
          <a:p>
            <a:pPr lvl="0"/>
            <a:r>
              <a:rPr lang="en-AU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Identify libraries with similar interests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80891-6C04-4A5B-AFF2-DE72730DEC87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806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4652963"/>
            <a:ext cx="9144000" cy="2205037"/>
          </a:xfrm>
          <a:prstGeom prst="rect">
            <a:avLst/>
          </a:prstGeom>
          <a:solidFill>
            <a:srgbClr val="94B0B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652963"/>
            <a:ext cx="8280400" cy="519112"/>
          </a:xfrm>
        </p:spPr>
        <p:txBody>
          <a:bodyPr>
            <a:spAutoFit/>
          </a:bodyPr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AU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algn="l">
              <a:defRPr/>
            </a:lvl1pPr>
          </a:lstStyle>
          <a:p>
            <a:endParaRPr lang="en-AU" dirty="0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AU" dirty="0"/>
              <a:t>Footer text goes in here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BCCED11-CACA-4239-B41A-7E9A7AB20C53}" type="slidenum">
              <a:rPr lang="en-AU"/>
              <a:pPr/>
              <a:t>‹#›</a:t>
            </a:fld>
            <a:endParaRPr lang="en-AU" dirty="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/>
          </a:p>
        </p:txBody>
      </p:sp>
      <p:pic>
        <p:nvPicPr>
          <p:cNvPr id="8201" name="Picture 9" descr="ANU_LOGO_WH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1511300" cy="52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8313" y="1919288"/>
            <a:ext cx="8207375" cy="641350"/>
          </a:xfr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AU" noProof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Footer text goes in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A1FD6-9908-4692-BD5B-5E2595173D4F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87275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765175"/>
            <a:ext cx="2058988" cy="53609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29325" cy="53609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Footer text goes in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82A1B0-EB61-441F-AFED-17CD5D2634E9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847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Footer text goes in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37019-3F84-46AA-BCF4-0DAA849FEBC3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2403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Footer text goes in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EF066B-940B-4720-94CC-417EB0C8EF82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9397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Footer text goes in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5DC4A-0356-4B77-BF88-42BCDEFFFFE7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29169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Footer text goes in here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37FA0-CD05-4D86-B44E-3BFA98776133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89350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Footer text goes in here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88AD4-14BF-49DC-860D-6363438D67E2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26894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Footer text goes in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A91DC-500D-4158-9B48-237CD5145A40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44219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Footer text goes in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D3440-ACA6-4C08-9CC5-CADAC76F8774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98557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/>
              <a:t>Footer text goes in here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BE4F5E-E696-469A-88DF-8276D002D36A}" type="slidenum">
              <a:rPr lang="en-AU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36997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94B0B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517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24525" y="6597650"/>
            <a:ext cx="2133600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5288" y="6597650"/>
            <a:ext cx="5040312" cy="19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AU" dirty="0"/>
              <a:t>Footer text goes in here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597650"/>
            <a:ext cx="585787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C2F21C0-6D7C-4371-A4A0-C405E15A48A1}" type="slidenum">
              <a:rPr lang="en-AU"/>
              <a:pPr/>
              <a:t>‹#›</a:t>
            </a:fld>
            <a:endParaRPr lang="en-AU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3333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dirty="0"/>
          </a:p>
        </p:txBody>
      </p:sp>
      <p:pic>
        <p:nvPicPr>
          <p:cNvPr id="1033" name="Picture 9" descr="ANU_LOGO_WHIT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15888"/>
            <a:ext cx="1511300" cy="525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527688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coombs.anu.edu.au/SpecialProj/NLA/EALRGA/newsletter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8313" y="1362800"/>
            <a:ext cx="8207375" cy="1754326"/>
          </a:xfrm>
        </p:spPr>
        <p:txBody>
          <a:bodyPr/>
          <a:lstStyle/>
          <a:p>
            <a:r>
              <a:rPr lang="en-AU" dirty="0" smtClean="0">
                <a:latin typeface="Elephant" pitchFamily="18" charset="0"/>
              </a:rPr>
              <a:t>EALRGA</a:t>
            </a:r>
            <a:br>
              <a:rPr lang="en-AU" dirty="0" smtClean="0">
                <a:latin typeface="Elephant" pitchFamily="18" charset="0"/>
              </a:rPr>
            </a:br>
            <a:r>
              <a:rPr lang="en-AU" dirty="0" smtClean="0">
                <a:latin typeface="Bookman Old Style" pitchFamily="18" charset="0"/>
              </a:rPr>
              <a:t>East Asian Library Resources Group of Australia</a:t>
            </a:r>
            <a:endParaRPr lang="en-US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652963"/>
            <a:ext cx="8280400" cy="1926681"/>
          </a:xfrm>
        </p:spPr>
        <p:txBody>
          <a:bodyPr/>
          <a:lstStyle/>
          <a:p>
            <a:r>
              <a:rPr lang="en-AU" dirty="0" smtClean="0"/>
              <a:t>Rebecca Wong</a:t>
            </a:r>
          </a:p>
          <a:p>
            <a:r>
              <a:rPr lang="en-AU" sz="2400" dirty="0"/>
              <a:t>Manager, Menzies Library</a:t>
            </a:r>
          </a:p>
          <a:p>
            <a:r>
              <a:rPr lang="en-AU" sz="2400" dirty="0"/>
              <a:t>The Australian National University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Mission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dirty="0" smtClean="0">
                <a:effectLst/>
              </a:rPr>
              <a:t>Aims to promote awareness of East Asian library resources and librarianship in Australia, and enhance interaction among library professionals, scholars and anyone interested in East Asian studies.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7019-3F84-46AA-BCF4-0DAA849FEBC3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59843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647601"/>
          </a:xfrm>
        </p:spPr>
        <p:txBody>
          <a:bodyPr/>
          <a:lstStyle/>
          <a:p>
            <a:r>
              <a:rPr lang="en-AU" dirty="0" smtClean="0"/>
              <a:t>Committee Members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256584"/>
          </a:xfrm>
        </p:spPr>
        <p:txBody>
          <a:bodyPr/>
          <a:lstStyle/>
          <a:p>
            <a:pPr marL="0" indent="0">
              <a:buNone/>
            </a:pPr>
            <a:r>
              <a:rPr lang="en-AU" sz="2800" dirty="0" smtClean="0"/>
              <a:t>CHAIR: </a:t>
            </a:r>
          </a:p>
          <a:p>
            <a:pPr marL="400050" lvl="1" indent="0">
              <a:buNone/>
            </a:pPr>
            <a:r>
              <a:rPr lang="en-AU" sz="2400" dirty="0" smtClean="0"/>
              <a:t>Bick-har Yeung (University of Melbourne)</a:t>
            </a:r>
          </a:p>
          <a:p>
            <a:pPr marL="0" indent="0">
              <a:buNone/>
            </a:pPr>
            <a:r>
              <a:rPr lang="en-AU" sz="2800" dirty="0" smtClean="0"/>
              <a:t>SECRETARY: </a:t>
            </a:r>
          </a:p>
          <a:p>
            <a:pPr marL="400050" lvl="1" indent="0">
              <a:buNone/>
            </a:pPr>
            <a:r>
              <a:rPr lang="en-AU" sz="2400" dirty="0" smtClean="0"/>
              <a:t>Rebecca Wong (Australian National University)</a:t>
            </a:r>
          </a:p>
          <a:p>
            <a:pPr marL="0" indent="0">
              <a:buNone/>
            </a:pPr>
            <a:r>
              <a:rPr lang="en-AU" sz="2800" dirty="0" smtClean="0"/>
              <a:t>EDITOR: </a:t>
            </a:r>
          </a:p>
          <a:p>
            <a:pPr marL="400050" lvl="1" indent="0">
              <a:buNone/>
            </a:pPr>
            <a:r>
              <a:rPr lang="en-AU" sz="2400" dirty="0" smtClean="0"/>
              <a:t>Michelle Hall (University of Melbourne) </a:t>
            </a:r>
          </a:p>
          <a:p>
            <a:pPr marL="0" indent="0">
              <a:buNone/>
            </a:pPr>
            <a:r>
              <a:rPr lang="en-AU" sz="2800" dirty="0" smtClean="0"/>
              <a:t>TREASURER: </a:t>
            </a:r>
          </a:p>
          <a:p>
            <a:pPr marL="400050" lvl="1" indent="0">
              <a:buNone/>
            </a:pPr>
            <a:r>
              <a:rPr lang="en-AU" sz="2400" dirty="0" smtClean="0"/>
              <a:t>Wan Wong (National Library of Australia)</a:t>
            </a:r>
          </a:p>
          <a:p>
            <a:pPr marL="0" indent="0">
              <a:buNone/>
            </a:pPr>
            <a:r>
              <a:rPr lang="en-AU" sz="2800" dirty="0" smtClean="0"/>
              <a:t>MEMBER :  </a:t>
            </a:r>
          </a:p>
          <a:p>
            <a:pPr marL="400050" lvl="1" indent="0">
              <a:buNone/>
            </a:pPr>
            <a:r>
              <a:rPr lang="en-AU" sz="2400" dirty="0" smtClean="0"/>
              <a:t>Renata Osborne(Australian National University. Retired)</a:t>
            </a:r>
          </a:p>
          <a:p>
            <a:pPr marL="400050" lvl="1" indent="0">
              <a:buNone/>
            </a:pPr>
            <a:endParaRPr lang="en-AU" dirty="0" smtClean="0"/>
          </a:p>
          <a:p>
            <a:pPr marL="400050" lvl="1" indent="0">
              <a:buNone/>
            </a:pPr>
            <a:r>
              <a:rPr lang="en-AU" dirty="0" smtClean="0"/>
              <a:t> </a:t>
            </a:r>
          </a:p>
          <a:p>
            <a:pPr marL="400050" lvl="1" indent="0">
              <a:buNone/>
            </a:pP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7019-3F84-46AA-BCF4-0DAA849FEBC3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5198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1C37-5149-4DA4-A195-4733A4540E3F}" type="slidenum">
              <a:rPr lang="en-AU"/>
              <a:pPr/>
              <a:t>4</a:t>
            </a:fld>
            <a:endParaRPr lang="en-AU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players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en-US" dirty="0" smtClean="0"/>
              <a:t>Australian National University </a:t>
            </a:r>
          </a:p>
          <a:p>
            <a:r>
              <a:rPr lang="en-US" dirty="0" smtClean="0"/>
              <a:t>National Library of Australia</a:t>
            </a:r>
          </a:p>
          <a:p>
            <a:r>
              <a:rPr lang="en-US" dirty="0" smtClean="0"/>
              <a:t>University of Melbourne</a:t>
            </a:r>
          </a:p>
          <a:p>
            <a:r>
              <a:rPr lang="en-US" dirty="0" smtClean="0"/>
              <a:t>Monash University</a:t>
            </a:r>
          </a:p>
          <a:p>
            <a:r>
              <a:rPr lang="en-US" dirty="0" smtClean="0"/>
              <a:t>Also on our member distribution list – </a:t>
            </a:r>
          </a:p>
          <a:p>
            <a:pPr marL="400050" lvl="1" indent="0">
              <a:buNone/>
            </a:pPr>
            <a:r>
              <a:rPr lang="en-US" dirty="0" smtClean="0"/>
              <a:t>Curtin University, Griffith University, University of Sydney, Murdoch University, University of New Castle, University of Queensland.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en-US" dirty="0" smtClean="0"/>
              <a:t>International list members – </a:t>
            </a:r>
          </a:p>
          <a:p>
            <a:pPr marL="400050" lvl="1" indent="0">
              <a:buNone/>
            </a:pPr>
            <a:r>
              <a:rPr lang="en-US" dirty="0" smtClean="0"/>
              <a:t>New Zealand, Hong Kong, Japan, United States, </a:t>
            </a:r>
            <a:r>
              <a:rPr lang="en-AU" dirty="0" smtClean="0"/>
              <a:t>People’s Republic of China</a:t>
            </a:r>
          </a:p>
          <a:p>
            <a:r>
              <a:rPr lang="en-AU" dirty="0" smtClean="0"/>
              <a:t>Other participants – </a:t>
            </a:r>
          </a:p>
          <a:p>
            <a:pPr marL="400050" lvl="1" indent="0">
              <a:buNone/>
            </a:pPr>
            <a:r>
              <a:rPr lang="en-AU" dirty="0" smtClean="0"/>
              <a:t>Vendor representatives or individual academics, special, public, retired librarians of interest to East Asian Library Resources in Australia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7019-3F84-46AA-BCF4-0DAA849FEBC3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80762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Activities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Annual General Meeting</a:t>
            </a:r>
          </a:p>
          <a:p>
            <a:r>
              <a:rPr lang="en-AU" dirty="0" smtClean="0"/>
              <a:t>Library panels / marketing events in ASAA, JSAA, CSAA, KSAA</a:t>
            </a:r>
          </a:p>
          <a:p>
            <a:r>
              <a:rPr lang="en-AU" dirty="0" smtClean="0"/>
              <a:t>EALRGA Mailing List</a:t>
            </a:r>
          </a:p>
          <a:p>
            <a:r>
              <a:rPr lang="en-AU" dirty="0" smtClean="0"/>
              <a:t>EALRGA Newsletter (Biennial)</a:t>
            </a:r>
          </a:p>
          <a:p>
            <a:r>
              <a:rPr lang="en-AU" dirty="0" smtClean="0"/>
              <a:t>Central Register for Major Chinese Resources (on trial)</a:t>
            </a:r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7019-3F84-46AA-BCF4-0DAA849FEBC3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61706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Visit us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EALRGA Newsletter </a:t>
            </a:r>
          </a:p>
          <a:p>
            <a:pPr marL="0" indent="0">
              <a:buNone/>
            </a:pPr>
            <a:r>
              <a:rPr lang="en-AU" dirty="0" smtClean="0">
                <a:hlinkClick r:id="rId2"/>
              </a:rPr>
              <a:t>http</a:t>
            </a:r>
            <a:r>
              <a:rPr lang="en-AU" dirty="0" smtClean="0">
                <a:hlinkClick r:id="rId2"/>
              </a:rPr>
              <a:t>://</a:t>
            </a:r>
            <a:r>
              <a:rPr lang="en-AU" dirty="0" smtClean="0">
                <a:hlinkClick r:id="rId2"/>
              </a:rPr>
              <a:t>coombs.anu.edu.au/SpecialProj/NLA/EALRGA/newsletter.html</a:t>
            </a: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 smtClean="0"/>
              <a:t>To join our mailing list, please write to </a:t>
            </a:r>
          </a:p>
          <a:p>
            <a:pPr marL="0" indent="0">
              <a:buNone/>
            </a:pPr>
            <a:r>
              <a:rPr lang="en-AU" dirty="0" smtClean="0"/>
              <a:t>    Ms Wan Wong</a:t>
            </a:r>
          </a:p>
          <a:p>
            <a:pPr marL="0" indent="0">
              <a:buNone/>
            </a:pPr>
            <a:r>
              <a:rPr lang="en-AU" dirty="0" smtClean="0"/>
              <a:t>	wwong@nla.gov.au</a:t>
            </a: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37019-3F84-46AA-BCF4-0DAA849FEBC3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3420993"/>
      </p:ext>
    </p:extLst>
  </p:cSld>
  <p:clrMapOvr>
    <a:masterClrMapping/>
  </p:clrMapOvr>
</p:sld>
</file>

<file path=ppt/theme/theme1.xml><?xml version="1.0" encoding="utf-8"?>
<a:theme xmlns:a="http://schemas.openxmlformats.org/drawingml/2006/main" name="ANUPowerpointTemplate2010">
  <a:themeElements>
    <a:clrScheme name="ANUPowerpointTemplate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NUPowerpointTemplate2010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NUPowerpointTemplate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UPowerpointTemplate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UPowerpointTemplate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UPowerpointTemplate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UPowerpointTemplate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NUPowerpointTemplate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NUPowerpointTemplate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ANUPowerpointTemplate2010</Template>
  <TotalTime>91</TotalTime>
  <Words>313</Words>
  <Application>Microsoft Office PowerPoint</Application>
  <PresentationFormat>On-screen Show (4:3)</PresentationFormat>
  <Paragraphs>63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ANUPowerpointTemplate2010</vt:lpstr>
      <vt:lpstr>EALRGA East Asian Library Resources Group of Australia</vt:lpstr>
      <vt:lpstr>Mission</vt:lpstr>
      <vt:lpstr>Committee Members</vt:lpstr>
      <vt:lpstr>Major players</vt:lpstr>
      <vt:lpstr>PowerPoint Presentation</vt:lpstr>
      <vt:lpstr>Activities</vt:lpstr>
      <vt:lpstr>Visit us</vt:lpstr>
    </vt:vector>
  </TitlesOfParts>
  <Company>The Australian National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u4031391</dc:creator>
  <cp:lastModifiedBy>Rebecca Wong</cp:lastModifiedBy>
  <cp:revision>14</cp:revision>
  <dcterms:created xsi:type="dcterms:W3CDTF">2010-10-19T05:25:31Z</dcterms:created>
  <dcterms:modified xsi:type="dcterms:W3CDTF">2012-03-08T23:27:37Z</dcterms:modified>
</cp:coreProperties>
</file>