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61" r:id="rId4"/>
    <p:sldId id="260" r:id="rId5"/>
    <p:sldId id="264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75" autoAdjust="0"/>
  </p:normalViewPr>
  <p:slideViewPr>
    <p:cSldViewPr>
      <p:cViewPr varScale="1">
        <p:scale>
          <a:sx n="59" d="100"/>
          <a:sy n="59" d="100"/>
        </p:scale>
        <p:origin x="-3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B6381-F5B8-4DE9-A0EA-87B5BDC85773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A5510-C5B0-4280-A092-370384F4D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77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7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2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/>
            </a:r>
            <a:br>
              <a:rPr lang="en-US" baseline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00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73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65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09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2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5909272-6AC7-4766-AE5D-E5FEBD36D3CB}" type="datetime1">
              <a:rPr lang="en-US" smtClean="0"/>
              <a:t>3/19/2015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C166-E904-4752-A8D0-9314F61D5162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C85B-625D-4677-83FF-C44AC41A2637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1066-6496-4FF0-A505-94DB11C0AA2E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32A-5F6F-48FC-8347-F15FB6EBBB80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68B2-66FB-468C-9131-F46ED382177C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FB3339-0BF5-4BFF-BA78-5458670E9788}" type="datetime1">
              <a:rPr lang="en-US" smtClean="0"/>
              <a:t>3/19/2015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CEAL CKM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838B00-9BE1-4577-B68E-65B6BB8F6F0B}" type="datetime1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761-CDC1-4674-B87F-8B8A9B04E2D1}" type="datetime1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A68C-2815-49F2-A3A4-B943E17845A2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C2BB-423E-4860-8F74-D400B105417B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A3CDA2-1AEA-44E8-ADF2-022C63CDBF2C}" type="datetime1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F7F8FA-0972-4E70-AC8C-8F5E261EDC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stasianlib.org/ckm/koreanlibrarianship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nl.go.kr/inkslib/index.php?url=/data/view/845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609600"/>
            <a:ext cx="8382001" cy="2957512"/>
          </a:xfrm>
        </p:spPr>
        <p:txBody>
          <a:bodyPr/>
          <a:lstStyle/>
          <a:p>
            <a:pPr algn="ctr"/>
            <a:r>
              <a:rPr lang="en-US" dirty="0" smtClean="0"/>
              <a:t>Committee on Korean Materials</a:t>
            </a:r>
            <a:br>
              <a:rPr lang="en-US" dirty="0" smtClean="0"/>
            </a:br>
            <a:r>
              <a:rPr lang="ko-KR" altLang="en-US" dirty="0" smtClean="0"/>
              <a:t>한국학 자료 위원회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4648200"/>
            <a:ext cx="5562600" cy="1752600"/>
          </a:xfrm>
        </p:spPr>
        <p:txBody>
          <a:bodyPr/>
          <a:lstStyle/>
          <a:p>
            <a:r>
              <a:rPr lang="en-US" dirty="0" smtClean="0"/>
              <a:t>March 26, 2015</a:t>
            </a:r>
            <a:br>
              <a:rPr lang="en-US" dirty="0" smtClean="0"/>
            </a:br>
            <a:r>
              <a:rPr lang="en-US" dirty="0" smtClean="0"/>
              <a:t>4:10 – 5:10 pm</a:t>
            </a:r>
          </a:p>
          <a:p>
            <a:r>
              <a:rPr lang="en-US" dirty="0" smtClean="0"/>
              <a:t>Chicago 8, </a:t>
            </a:r>
            <a:r>
              <a:rPr lang="en-US" dirty="0"/>
              <a:t>Sheraton Hotel &amp; </a:t>
            </a:r>
            <a:r>
              <a:rPr lang="en-US" dirty="0" smtClean="0"/>
              <a:t>Towers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4307114"/>
            <a:ext cx="2397369" cy="1484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7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Members, 2014-2017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49424"/>
            <a:ext cx="7086600" cy="43251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Miree Ku, Chair (Duke)</a:t>
            </a:r>
          </a:p>
          <a:p>
            <a:r>
              <a:rPr lang="en-US" dirty="0" smtClean="0"/>
              <a:t>Jaeyong </a:t>
            </a:r>
            <a:r>
              <a:rPr lang="en-US" dirty="0"/>
              <a:t>Chang (UC Berkeley) </a:t>
            </a:r>
            <a:endParaRPr lang="en-US" dirty="0" smtClean="0"/>
          </a:p>
          <a:p>
            <a:r>
              <a:rPr lang="en-US" dirty="0" err="1" smtClean="0"/>
              <a:t>Sanghun</a:t>
            </a:r>
            <a:r>
              <a:rPr lang="en-US" dirty="0" smtClean="0"/>
              <a:t> </a:t>
            </a:r>
            <a:r>
              <a:rPr lang="en-US" dirty="0"/>
              <a:t>Cho (UCLA) </a:t>
            </a:r>
            <a:endParaRPr lang="en-US" dirty="0" smtClean="0"/>
          </a:p>
          <a:p>
            <a:r>
              <a:rPr lang="en-US" dirty="0" smtClean="0"/>
              <a:t>Mikyung </a:t>
            </a:r>
            <a:r>
              <a:rPr lang="en-US" dirty="0"/>
              <a:t>Kang (Harvard) </a:t>
            </a:r>
            <a:endParaRPr lang="en-US" dirty="0" smtClean="0"/>
          </a:p>
          <a:p>
            <a:r>
              <a:rPr lang="en-US" dirty="0" smtClean="0"/>
              <a:t>Hyoungbae </a:t>
            </a:r>
            <a:r>
              <a:rPr lang="en-US" dirty="0"/>
              <a:t>Lee (Princeton) </a:t>
            </a:r>
            <a:endParaRPr lang="en-US" dirty="0" smtClean="0"/>
          </a:p>
          <a:p>
            <a:r>
              <a:rPr lang="en-US" dirty="0" smtClean="0"/>
              <a:t>Jude </a:t>
            </a:r>
            <a:r>
              <a:rPr lang="en-US" dirty="0"/>
              <a:t>Yang (Hawaii)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Reports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8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</a:t>
            </a:r>
            <a:r>
              <a:rPr lang="en-US" sz="3200" dirty="0" err="1"/>
              <a:t>Kyujanggak</a:t>
            </a:r>
            <a:r>
              <a:rPr lang="en-US" sz="3200" dirty="0"/>
              <a:t> Workshop for Korean Studies Librarians from Overseas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제 </a:t>
            </a:r>
            <a:r>
              <a:rPr lang="en-US" altLang="ko-KR" dirty="0" smtClean="0"/>
              <a:t>4</a:t>
            </a:r>
            <a:r>
              <a:rPr lang="ko-KR" altLang="en-US" dirty="0" smtClean="0"/>
              <a:t>회 규장각 해외사서 워크숍</a:t>
            </a:r>
            <a:endParaRPr lang="en-US" altLang="ko-KR" dirty="0" smtClean="0"/>
          </a:p>
          <a:p>
            <a:pPr lvl="1"/>
            <a:r>
              <a:rPr lang="en-US" dirty="0" smtClean="0"/>
              <a:t>Date: August </a:t>
            </a:r>
            <a:r>
              <a:rPr lang="en-US" dirty="0"/>
              <a:t>19-21, 2014</a:t>
            </a:r>
          </a:p>
          <a:p>
            <a:pPr lvl="1"/>
            <a:r>
              <a:rPr lang="en-US" dirty="0" smtClean="0"/>
              <a:t>Place: </a:t>
            </a:r>
            <a:r>
              <a:rPr lang="en-US" dirty="0" err="1" smtClean="0"/>
              <a:t>Kyujanggak</a:t>
            </a:r>
            <a:r>
              <a:rPr lang="en-US" dirty="0" smtClean="0"/>
              <a:t> </a:t>
            </a:r>
            <a:r>
              <a:rPr lang="en-US" dirty="0"/>
              <a:t>Institute for Korean Studies, Seoul </a:t>
            </a:r>
            <a:r>
              <a:rPr lang="en-US" dirty="0" smtClean="0"/>
              <a:t>National University</a:t>
            </a:r>
          </a:p>
          <a:p>
            <a:pPr lvl="1"/>
            <a:r>
              <a:rPr lang="en-US" dirty="0" smtClean="0"/>
              <a:t>Participants: 20 from 4 countries</a:t>
            </a:r>
            <a:endParaRPr lang="en-US" dirty="0"/>
          </a:p>
          <a:p>
            <a:pPr lvl="1"/>
            <a:r>
              <a:rPr lang="en-US" altLang="ko-KR" dirty="0" smtClean="0"/>
              <a:t>Organizer: </a:t>
            </a:r>
            <a:r>
              <a:rPr lang="en-US" dirty="0" err="1" smtClean="0"/>
              <a:t>Kyujanggak</a:t>
            </a:r>
            <a:r>
              <a:rPr lang="en-US" dirty="0" smtClean="0"/>
              <a:t> </a:t>
            </a:r>
            <a:r>
              <a:rPr lang="en-US" dirty="0"/>
              <a:t>Institute </a:t>
            </a:r>
            <a:r>
              <a:rPr lang="en-US" dirty="0" smtClean="0"/>
              <a:t>and CKM</a:t>
            </a:r>
          </a:p>
          <a:p>
            <a:pPr lvl="1"/>
            <a:r>
              <a:rPr lang="en-US" dirty="0" smtClean="0"/>
              <a:t>Sponsor: Korea Foundation (KF) and </a:t>
            </a:r>
            <a:r>
              <a:rPr lang="en-US" dirty="0" err="1" smtClean="0"/>
              <a:t>Kyujanggak</a:t>
            </a:r>
            <a:r>
              <a:rPr lang="en-US" dirty="0" smtClean="0"/>
              <a:t> Institute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Lectures and Discussions on Korean Studies</a:t>
            </a:r>
          </a:p>
          <a:p>
            <a:pPr lvl="1"/>
            <a:r>
              <a:rPr lang="en-US" dirty="0"/>
              <a:t>Korean religious </a:t>
            </a:r>
            <a:r>
              <a:rPr lang="en-US" dirty="0" smtClean="0"/>
              <a:t>culture</a:t>
            </a:r>
          </a:p>
          <a:p>
            <a:pPr lvl="1"/>
            <a:r>
              <a:rPr lang="en-US" dirty="0"/>
              <a:t>History of Korean </a:t>
            </a:r>
            <a:r>
              <a:rPr lang="en-US" dirty="0" smtClean="0"/>
              <a:t>law</a:t>
            </a:r>
          </a:p>
          <a:p>
            <a:pPr lvl="1"/>
            <a:r>
              <a:rPr lang="en-US" dirty="0"/>
              <a:t>Korean traditional music</a:t>
            </a:r>
          </a:p>
          <a:p>
            <a:pPr lvl="1"/>
            <a:r>
              <a:rPr lang="en-US" dirty="0"/>
              <a:t>Research trends in modern Korean literature</a:t>
            </a:r>
          </a:p>
          <a:p>
            <a:pPr lvl="1"/>
            <a:r>
              <a:rPr lang="en-US" dirty="0"/>
              <a:t>Cultural significance of </a:t>
            </a:r>
            <a:r>
              <a:rPr lang="en-US" dirty="0" err="1"/>
              <a:t>Hallyu</a:t>
            </a:r>
            <a:endParaRPr lang="en-US" dirty="0"/>
          </a:p>
          <a:p>
            <a:pPr lvl="1"/>
            <a:r>
              <a:rPr lang="en-US" dirty="0" err="1"/>
              <a:t>Kyujanggak</a:t>
            </a:r>
            <a:r>
              <a:rPr lang="en-US" dirty="0"/>
              <a:t> </a:t>
            </a:r>
            <a:r>
              <a:rPr lang="en-US" dirty="0" smtClean="0"/>
              <a:t>Collection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The 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Kyujanggak</a:t>
            </a:r>
            <a:r>
              <a:rPr lang="en-US" dirty="0" smtClean="0"/>
              <a:t> International Symposium for Korean Studies </a:t>
            </a:r>
          </a:p>
          <a:p>
            <a:pPr lvl="1"/>
            <a:r>
              <a:rPr lang="en-US" dirty="0" smtClean="0"/>
              <a:t>August 21-22, 2014</a:t>
            </a:r>
          </a:p>
          <a:p>
            <a:pPr lvl="1"/>
            <a:r>
              <a:rPr lang="en-US" dirty="0" smtClean="0"/>
              <a:t>East </a:t>
            </a:r>
            <a:r>
              <a:rPr lang="en-US" dirty="0"/>
              <a:t>Asian Print Culture and </a:t>
            </a:r>
            <a:r>
              <a:rPr lang="en-US" dirty="0" smtClean="0"/>
              <a:t>Archives: Formation </a:t>
            </a:r>
            <a:r>
              <a:rPr lang="en-US" dirty="0"/>
              <a:t>and Dissemination of Knowledge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</a:t>
            </a:r>
            <a:r>
              <a:rPr lang="en-US" sz="3200" dirty="0" err="1" smtClean="0"/>
              <a:t>Koreanology</a:t>
            </a:r>
            <a:r>
              <a:rPr lang="en-US" sz="3200" dirty="0" smtClean="0"/>
              <a:t> Librarian Workshop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제 </a:t>
            </a:r>
            <a:r>
              <a:rPr lang="en-US" altLang="ko-KR" dirty="0"/>
              <a:t>7</a:t>
            </a:r>
            <a:r>
              <a:rPr lang="ko-KR" altLang="en-US" dirty="0" smtClean="0"/>
              <a:t>회 해외 한국학 사서 워크숍</a:t>
            </a:r>
            <a:endParaRPr lang="en-US" altLang="ko-KR" dirty="0" smtClean="0"/>
          </a:p>
          <a:p>
            <a:pPr lvl="1"/>
            <a:r>
              <a:rPr lang="en-US" dirty="0" smtClean="0"/>
              <a:t>Date: October 19-25, </a:t>
            </a:r>
            <a:r>
              <a:rPr lang="en-US" dirty="0"/>
              <a:t>2014</a:t>
            </a:r>
          </a:p>
          <a:p>
            <a:pPr lvl="1"/>
            <a:r>
              <a:rPr lang="en-US" dirty="0" smtClean="0"/>
              <a:t>Place: National Library of Korea, Seoul</a:t>
            </a:r>
          </a:p>
          <a:p>
            <a:pPr lvl="1"/>
            <a:r>
              <a:rPr lang="en-US" dirty="0" smtClean="0"/>
              <a:t>Participants: 19 from 6 countries</a:t>
            </a:r>
            <a:endParaRPr lang="en-US" dirty="0"/>
          </a:p>
          <a:p>
            <a:pPr lvl="1"/>
            <a:r>
              <a:rPr lang="en-US" altLang="ko-KR" dirty="0" smtClean="0"/>
              <a:t>Organizer &amp; Sponsor: National Library of Korea (NLK)</a:t>
            </a:r>
            <a:endParaRPr lang="en-US" altLang="ko-KR" dirty="0"/>
          </a:p>
          <a:p>
            <a:pPr lvl="1"/>
            <a:r>
              <a:rPr lang="en-US" dirty="0" smtClean="0"/>
              <a:t>Lectures and Discussions on Korean Studies Librarianship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8392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/>
              <a:t>Publication of </a:t>
            </a:r>
            <a:r>
              <a:rPr lang="en-US" sz="3200" dirty="0" smtClean="0"/>
              <a:t>the </a:t>
            </a:r>
            <a:r>
              <a:rPr lang="en-US" sz="3200" dirty="0"/>
              <a:t>Handbook for Korean </a:t>
            </a:r>
            <a:r>
              <a:rPr lang="en-US" sz="3200" dirty="0" smtClean="0"/>
              <a:t>Studies Librarianship </a:t>
            </a:r>
            <a:r>
              <a:rPr lang="en-US" sz="3200" dirty="0"/>
              <a:t>Outside of Korea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Jointly published </a:t>
            </a:r>
            <a:r>
              <a:rPr lang="en-US" dirty="0" smtClean="0"/>
              <a:t>by</a:t>
            </a:r>
          </a:p>
          <a:p>
            <a:pPr lvl="1"/>
            <a:r>
              <a:rPr lang="en-US" dirty="0" smtClean="0"/>
              <a:t>National </a:t>
            </a:r>
            <a:r>
              <a:rPr lang="en-US" dirty="0"/>
              <a:t>Library of </a:t>
            </a:r>
            <a:r>
              <a:rPr lang="en-US" dirty="0" smtClean="0"/>
              <a:t>Korea (NLK)</a:t>
            </a:r>
          </a:p>
          <a:p>
            <a:pPr lvl="1"/>
            <a:r>
              <a:rPr lang="en-US" dirty="0" smtClean="0"/>
              <a:t>Committee </a:t>
            </a:r>
            <a:r>
              <a:rPr lang="en-US" dirty="0"/>
              <a:t>on Korean </a:t>
            </a:r>
            <a:r>
              <a:rPr lang="en-US" dirty="0" smtClean="0"/>
              <a:t>Materials</a:t>
            </a:r>
            <a:r>
              <a:rPr lang="en-US" dirty="0"/>
              <a:t> </a:t>
            </a:r>
            <a:r>
              <a:rPr lang="en-US" dirty="0" smtClean="0"/>
              <a:t>(CKM)</a:t>
            </a:r>
            <a:endParaRPr lang="en-US" altLang="ko-KR" dirty="0" smtClean="0"/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Covers practical information on Korean Studies Librarianship</a:t>
            </a:r>
          </a:p>
          <a:p>
            <a:pPr lvl="1"/>
            <a:r>
              <a:rPr lang="en-US" dirty="0"/>
              <a:t>collection development methods and principles</a:t>
            </a:r>
            <a:endParaRPr lang="en-US" sz="2200" dirty="0"/>
          </a:p>
          <a:p>
            <a:pPr lvl="1"/>
            <a:r>
              <a:rPr lang="en-US" dirty="0"/>
              <a:t>acquisitions</a:t>
            </a:r>
            <a:endParaRPr lang="en-US" sz="2200" dirty="0"/>
          </a:p>
          <a:p>
            <a:pPr lvl="1"/>
            <a:r>
              <a:rPr lang="en-US" dirty="0"/>
              <a:t>cataloging</a:t>
            </a:r>
            <a:endParaRPr lang="en-US" sz="2200" dirty="0"/>
          </a:p>
          <a:p>
            <a:pPr lvl="1"/>
            <a:r>
              <a:rPr lang="en-US" dirty="0"/>
              <a:t>reference sources</a:t>
            </a:r>
            <a:endParaRPr lang="en-US" sz="2200" dirty="0"/>
          </a:p>
          <a:p>
            <a:pPr lvl="1"/>
            <a:r>
              <a:rPr lang="en-US" dirty="0"/>
              <a:t>approaches to information literacy and the liaison librarian role</a:t>
            </a:r>
            <a:endParaRPr lang="en-US" sz="2200" dirty="0"/>
          </a:p>
          <a:p>
            <a:pPr lvl="1"/>
            <a:r>
              <a:rPr lang="en-US" dirty="0"/>
              <a:t>in-depth bibliographies of free and fee-based electronic resources</a:t>
            </a:r>
            <a:endParaRPr lang="en-US" sz="2200" dirty="0"/>
          </a:p>
          <a:p>
            <a:pPr lvl="1"/>
            <a:r>
              <a:rPr lang="en-US" dirty="0"/>
              <a:t>issues related to information technology and library services</a:t>
            </a:r>
            <a:endParaRPr lang="en-US" sz="2200" dirty="0"/>
          </a:p>
          <a:p>
            <a:pPr lvl="1"/>
            <a:r>
              <a:rPr lang="en-US" dirty="0"/>
              <a:t>case studies of four Korean studies collections</a:t>
            </a:r>
            <a:endParaRPr lang="en-US" sz="2200" dirty="0"/>
          </a:p>
          <a:p>
            <a:pPr lvl="1"/>
            <a:r>
              <a:rPr lang="en-US" dirty="0"/>
              <a:t>characteristics of Korean Studies librarianship.</a:t>
            </a:r>
            <a:endParaRPr lang="en-US" sz="2200" dirty="0"/>
          </a:p>
          <a:p>
            <a:pPr lvl="1"/>
            <a:endParaRPr lang="en-US" dirty="0" smtClean="0"/>
          </a:p>
          <a:p>
            <a:r>
              <a:rPr lang="en-US" dirty="0" smtClean="0"/>
              <a:t>Print version: distributed by the NLK</a:t>
            </a:r>
          </a:p>
          <a:p>
            <a:r>
              <a:rPr lang="en-US" dirty="0" smtClean="0"/>
              <a:t>Online version: </a:t>
            </a:r>
          </a:p>
          <a:p>
            <a:pPr lvl="1"/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www.eastasianlib.org/ckm/koreanlibrarianship.html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>
                <a:hlinkClick r:id="rId4"/>
              </a:rPr>
              <a:t>http://www.nl.go.kr/inkslib/index.php?url=/</a:t>
            </a:r>
            <a:r>
              <a:rPr lang="en-US" dirty="0" smtClean="0">
                <a:hlinkClick r:id="rId4"/>
              </a:rPr>
              <a:t>data/view/845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Contributors</a:t>
            </a:r>
          </a:p>
          <a:p>
            <a:pPr lvl="1"/>
            <a:r>
              <a:rPr lang="en-US" dirty="0" smtClean="0"/>
              <a:t>19 authors </a:t>
            </a:r>
          </a:p>
          <a:p>
            <a:pPr lvl="1"/>
            <a:r>
              <a:rPr lang="en-US" dirty="0" smtClean="0"/>
              <a:t>2 editors: Philip Melzer and Nancy Sack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pic>
        <p:nvPicPr>
          <p:cNvPr id="2053" name="Picture 5" descr="C:\Users\mk76\Documents\My Documents\CKM\국중매뉴얼\handbookcov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1981200"/>
            <a:ext cx="30861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5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534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Collective Subscription of Korean Studies </a:t>
            </a:r>
            <a:br>
              <a:rPr lang="en-US" sz="3200" dirty="0" smtClean="0"/>
            </a:br>
            <a:r>
              <a:rPr lang="en-US" sz="3200" dirty="0" smtClean="0"/>
              <a:t>E-resources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466953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2015 Korea Foundation’s Support Program</a:t>
            </a:r>
          </a:p>
          <a:p>
            <a:pPr lvl="1"/>
            <a:r>
              <a:rPr lang="en-US" altLang="ko-KR" dirty="0"/>
              <a:t>2014 e-resource support program annual report deadline: January 31, 2015</a:t>
            </a:r>
          </a:p>
          <a:p>
            <a:pPr lvl="1"/>
            <a:r>
              <a:rPr lang="en-US" altLang="ko-KR" dirty="0"/>
              <a:t>2015 application deadline: February 15, 2015</a:t>
            </a:r>
          </a:p>
          <a:p>
            <a:pPr lvl="1"/>
            <a:r>
              <a:rPr lang="en-US" altLang="ko-KR" dirty="0"/>
              <a:t>Notification: the end of March, 2015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Subcommittee on Korean Studies Resources</a:t>
            </a:r>
          </a:p>
          <a:p>
            <a:pPr lvl="1"/>
            <a:r>
              <a:rPr lang="en-US" altLang="ko-KR" dirty="0"/>
              <a:t>Hyoungbae Lee, Princeton University (Chair)</a:t>
            </a:r>
          </a:p>
          <a:p>
            <a:pPr lvl="1"/>
            <a:r>
              <a:rPr lang="en-US" altLang="ko-KR" dirty="0" smtClean="0"/>
              <a:t>Mikyung Kang, Harvard University</a:t>
            </a:r>
          </a:p>
          <a:p>
            <a:pPr lvl="1"/>
            <a:r>
              <a:rPr lang="en-US" altLang="ko-KR" dirty="0" err="1" smtClean="0"/>
              <a:t>Sanghun</a:t>
            </a:r>
            <a:r>
              <a:rPr lang="en-US" altLang="ko-KR" dirty="0" smtClean="0"/>
              <a:t> Cho, UCLA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Welcome!!!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4000" dirty="0" smtClean="0"/>
              <a:t>Newcomers &amp; Guests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3366</TotalTime>
  <Words>412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Committee on Korean Materials 한국학 자료 위원회</vt:lpstr>
      <vt:lpstr>Committee Members, 2014-2017</vt:lpstr>
      <vt:lpstr>Committee Reports</vt:lpstr>
      <vt:lpstr>The 4th Kyujanggak Workshop for Korean Studies Librarians from Overseas</vt:lpstr>
      <vt:lpstr>The 7th Koreanology Librarian Workshop</vt:lpstr>
      <vt:lpstr>Publication of the Handbook for Korean Studies Librarianship Outside of Korea</vt:lpstr>
      <vt:lpstr>Collective Subscription of Korean Studies  E-resources</vt:lpstr>
      <vt:lpstr>Welcome!!!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Miree Ku</dc:creator>
  <cp:lastModifiedBy>Miree Ku</cp:lastModifiedBy>
  <cp:revision>35</cp:revision>
  <dcterms:created xsi:type="dcterms:W3CDTF">2015-03-14T03:32:52Z</dcterms:created>
  <dcterms:modified xsi:type="dcterms:W3CDTF">2015-03-19T22:21:32Z</dcterms:modified>
</cp:coreProperties>
</file>