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7"/>
  </p:notesMasterIdLst>
  <p:sldIdLst>
    <p:sldId id="256" r:id="rId2"/>
    <p:sldId id="270" r:id="rId3"/>
    <p:sldId id="271" r:id="rId4"/>
    <p:sldId id="272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>
        <p:scale>
          <a:sx n="88" d="100"/>
          <a:sy n="88" d="100"/>
        </p:scale>
        <p:origin x="-14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7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772B-27A8-4908-A574-C453FB5B3AE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05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772B-27A8-4908-A574-C453FB5B3AE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6413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772B-27A8-4908-A574-C453FB5B3AE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257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3/20/2015 2:32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3/20/2015 2:32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3/20/2015 2:32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3/20/2015 2:32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3/20/2015 2:32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3/20/2015 2:32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686800" cy="3886200"/>
          </a:xfrm>
        </p:spPr>
        <p:txBody>
          <a:bodyPr>
            <a:normAutofit fontScale="90000"/>
          </a:bodyPr>
          <a:lstStyle/>
          <a:p>
            <a:r>
              <a:rPr lang="en-US" altLang="ko-K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KCCNA </a:t>
            </a:r>
            <a: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/>
            </a:r>
            <a:b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</a:br>
            <a: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(Korean </a:t>
            </a:r>
            <a:r>
              <a:rPr lang="en-US" altLang="ko-K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Collections Consortium of North </a:t>
            </a:r>
            <a: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America)</a:t>
            </a:r>
            <a:br>
              <a:rPr lang="en-US" altLang="ko-K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</a:br>
            <a:r>
              <a:rPr lang="en-US" altLang="ko-K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/>
            </a:r>
            <a:br>
              <a:rPr lang="en-US" altLang="ko-K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19800"/>
            <a:ext cx="6705600" cy="716037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Mikyung Kang, KCCNA Chair</a:t>
            </a: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Harvard-Yenching Library, Harvard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801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KCCNA Activities with KF Grant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9085E1-A138-4A7C-84E3-12B680A2936A}" type="slidenum">
              <a:rPr lang="ko-KR" altLang="en-US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9290683"/>
              </p:ext>
            </p:extLst>
          </p:nvPr>
        </p:nvGraphicFramePr>
        <p:xfrm>
          <a:off x="539552" y="908720"/>
          <a:ext cx="7992887" cy="550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048"/>
                <a:gridCol w="1066800"/>
                <a:gridCol w="1143000"/>
                <a:gridCol w="1828800"/>
                <a:gridCol w="990600"/>
                <a:gridCol w="226639"/>
              </a:tblGrid>
              <a:tr h="598567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Cataloged Titles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British Columbia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488(99%)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5(1%)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California, Berkeley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357(92%)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68(8%)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427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California, Los Angeles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203(80%)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58(20%)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Chicago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531(99%)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7(1%)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Columbia University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(70%)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Duke University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(97%)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Harvard University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282(100%)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0(0%)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Hawai‘I at Manoa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424(90%)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108(10%)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Michigan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(95%)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(5%)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Princeton University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40(100%)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0(0%)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Southern California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430(100%)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0(0%)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Stanford University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374(100%)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0(0%)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Toronto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552(100%)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0(0%)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Washington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(98%)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(2%)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39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</a:t>
            </a:r>
            <a:r>
              <a:rPr lang="en-US" dirty="0"/>
              <a:t>KCCNA Activities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9085E1-A138-4A7C-84E3-12B680A2936A}" type="slidenum">
              <a:rPr lang="ko-KR" altLang="en-US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Ask a Korean Librarian</a:t>
            </a:r>
          </a:p>
          <a:p>
            <a:pPr lvl="1"/>
            <a:r>
              <a:rPr lang="en-US" sz="2800" dirty="0" smtClean="0"/>
              <a:t>Provided reference services on 24 inquiries in 2014</a:t>
            </a:r>
          </a:p>
          <a:p>
            <a:pPr lvl="1"/>
            <a:r>
              <a:rPr lang="en-US" sz="2800" dirty="0" smtClean="0"/>
              <a:t>Questions from USA, England, Germany</a:t>
            </a:r>
          </a:p>
          <a:p>
            <a:pPr lvl="1"/>
            <a:r>
              <a:rPr lang="en-US" sz="2800" dirty="0" smtClean="0"/>
              <a:t>Asked by professors, librarians, and students </a:t>
            </a:r>
          </a:p>
          <a:p>
            <a:pPr marL="45720" indent="0">
              <a:buNone/>
            </a:pPr>
            <a:endParaRPr lang="en-US" sz="3200" dirty="0" smtClean="0"/>
          </a:p>
          <a:p>
            <a:pPr marL="502920" indent="-457200"/>
            <a:r>
              <a:rPr lang="en-US" sz="3200" dirty="0" smtClean="0"/>
              <a:t>KF Global Library Internship Program</a:t>
            </a:r>
          </a:p>
          <a:p>
            <a:pPr lvl="1"/>
            <a:r>
              <a:rPr lang="en-US" sz="2800" dirty="0" smtClean="0"/>
              <a:t>5 KCCNA Member Libraries participated in 2014:</a:t>
            </a:r>
          </a:p>
          <a:p>
            <a:pPr lvl="2"/>
            <a:r>
              <a:rPr lang="en-US" sz="2400" dirty="0" smtClean="0"/>
              <a:t>USC, Michigan, Washington, Harvard, Hawaii</a:t>
            </a:r>
            <a:endParaRPr lang="en-US" sz="2400" dirty="0"/>
          </a:p>
          <a:p>
            <a:pPr marL="502920" indent="-457200"/>
            <a:endParaRPr lang="en-US" i="1" dirty="0"/>
          </a:p>
          <a:p>
            <a:pPr marL="502920" indent="-457200"/>
            <a:endParaRPr lang="en-US" i="1" dirty="0"/>
          </a:p>
          <a:p>
            <a:pPr marL="50292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679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KCCNA Meeting in </a:t>
            </a: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9085E1-A138-4A7C-84E3-12B680A2936A}" type="slidenum">
              <a:rPr lang="ko-KR" altLang="en-US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Library Reports</a:t>
            </a:r>
          </a:p>
          <a:p>
            <a:endParaRPr lang="en-US" sz="3200" dirty="0" smtClean="0"/>
          </a:p>
          <a:p>
            <a:r>
              <a:rPr lang="en-US" sz="3200" dirty="0" smtClean="0"/>
              <a:t>Q&amp;A for the KF Global Library Internship Program</a:t>
            </a:r>
          </a:p>
          <a:p>
            <a:pPr lvl="1"/>
            <a:r>
              <a:rPr lang="en-US" dirty="0" smtClean="0"/>
              <a:t>First year of the program</a:t>
            </a:r>
          </a:p>
          <a:p>
            <a:pPr marL="36576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Checked possibilities among KCCNA member libraries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Sharing information of the new program</a:t>
            </a:r>
            <a:endParaRPr lang="en-US" dirty="0"/>
          </a:p>
          <a:p>
            <a:pPr lvl="1"/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6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KCCNA 2015 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AskKorea</a:t>
            </a:r>
            <a:r>
              <a:rPr lang="en-US" dirty="0" smtClean="0"/>
              <a:t> report by Hyokyoung Yi</a:t>
            </a:r>
          </a:p>
          <a:p>
            <a:pPr lvl="0"/>
            <a:r>
              <a:rPr lang="en-US" dirty="0" smtClean="0"/>
              <a:t>KCCNA Homepage updates by Hyoungbae Lee</a:t>
            </a:r>
          </a:p>
          <a:p>
            <a:pPr lvl="0"/>
            <a:r>
              <a:rPr lang="en-US" dirty="0" smtClean="0"/>
              <a:t>Review </a:t>
            </a:r>
            <a:r>
              <a:rPr lang="en-US" dirty="0"/>
              <a:t>of the KCCNA Annual Evaluation Report </a:t>
            </a:r>
            <a:r>
              <a:rPr lang="en-US" dirty="0" smtClean="0"/>
              <a:t>form</a:t>
            </a:r>
            <a:endParaRPr lang="en-US" dirty="0"/>
          </a:p>
          <a:p>
            <a:pPr lvl="0"/>
            <a:r>
              <a:rPr lang="en-US" dirty="0" smtClean="0"/>
              <a:t>Sharing experiences </a:t>
            </a:r>
            <a:r>
              <a:rPr lang="en-US" dirty="0"/>
              <a:t>on hosting library interns through the KF </a:t>
            </a:r>
            <a:r>
              <a:rPr lang="en-US" dirty="0" smtClean="0"/>
              <a:t>Global Internship </a:t>
            </a:r>
            <a:r>
              <a:rPr lang="en-US" dirty="0"/>
              <a:t>program  </a:t>
            </a:r>
          </a:p>
          <a:p>
            <a:pPr lvl="0"/>
            <a:r>
              <a:rPr lang="en-US" dirty="0" smtClean="0"/>
              <a:t>Discussion:</a:t>
            </a:r>
            <a:endParaRPr lang="en-US" dirty="0"/>
          </a:p>
          <a:p>
            <a:pPr lvl="1"/>
            <a:r>
              <a:rPr lang="en-US" dirty="0"/>
              <a:t> Collaboration in Collection Development </a:t>
            </a:r>
            <a:r>
              <a:rPr lang="en-US" dirty="0" smtClean="0"/>
              <a:t>including Digital </a:t>
            </a:r>
            <a:r>
              <a:rPr lang="en-US" dirty="0"/>
              <a:t>Resources</a:t>
            </a:r>
          </a:p>
          <a:p>
            <a:pPr lvl="1"/>
            <a:r>
              <a:rPr lang="en-US" dirty="0"/>
              <a:t> Collaboration in Technical Services (collaborative cataloging </a:t>
            </a:r>
            <a:r>
              <a:rPr lang="en-US" dirty="0" smtClean="0"/>
              <a:t>and </a:t>
            </a:r>
            <a:r>
              <a:rPr lang="en-US" dirty="0"/>
              <a:t>metadata </a:t>
            </a:r>
            <a:r>
              <a:rPr lang="en-US" dirty="0" smtClean="0"/>
              <a:t>creation)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5585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352480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10352480</Template>
  <TotalTime>0</TotalTime>
  <Words>287</Words>
  <Application>Microsoft Office PowerPoint</Application>
  <PresentationFormat>On-screen Show (4:3)</PresentationFormat>
  <Paragraphs>114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10352480</vt:lpstr>
      <vt:lpstr>KCCNA  (Korean Collections Consortium of North America)  </vt:lpstr>
      <vt:lpstr>2014 KCCNA Activities with KF Grant</vt:lpstr>
      <vt:lpstr>2014 KCCNA Activities</vt:lpstr>
      <vt:lpstr>KCCNA Meeting in March 2014</vt:lpstr>
      <vt:lpstr>KCCNA 2015 Meeting agenda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2010-02-23T21:11:05Z</dcterms:created>
  <dcterms:modified xsi:type="dcterms:W3CDTF">2015-03-20T18:33:57Z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TC103524801033</vt:lpwstr>
  </property>
</Properties>
</file>