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6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E4DDA-2037-4D72-A01C-3603DB30DE72}" type="datetimeFigureOut">
              <a:rPr lang="en-US" smtClean="0"/>
              <a:t>3/15/2015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79634-A3C3-4C16-957D-697745620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71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3132AE7-1607-45BC-9953-2C482BE5C63E}" type="datetime1">
              <a:rPr lang="en-US" smtClean="0"/>
              <a:t>3/15/2015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1001D60-719F-4B53-82C0-7ADA8BC615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1FCF-EDDE-4716-979D-002BE4EB0D10}" type="datetime1">
              <a:rPr lang="en-US" smtClean="0"/>
              <a:t>3/15/2015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1D60-719F-4B53-82C0-7ADA8BC615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C9BE-4B06-4C68-BE08-32BBBE2B2572}" type="datetime1">
              <a:rPr lang="en-US" smtClean="0"/>
              <a:t>3/15/2015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1D60-719F-4B53-82C0-7ADA8BC615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72AD9-A269-49BC-91EC-7A860C90D286}" type="datetime1">
              <a:rPr lang="en-US" smtClean="0"/>
              <a:t>3/15/2015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1D60-719F-4B53-82C0-7ADA8BC615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C5519-E743-435D-891E-C383C02ABB48}" type="datetime1">
              <a:rPr lang="en-US" smtClean="0"/>
              <a:t>3/15/2015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1D60-719F-4B53-82C0-7ADA8BC615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9861-CCB1-4AC8-AB1D-A2060A23594C}" type="datetime1">
              <a:rPr lang="en-US" smtClean="0"/>
              <a:t>3/15/2015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1D60-719F-4B53-82C0-7ADA8BC615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22847F-C287-4F2A-A793-429F4B3C01AA}" type="datetime1">
              <a:rPr lang="en-US" smtClean="0"/>
              <a:t>3/15/2015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1001D60-719F-4B53-82C0-7ADA8BC6158C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CEAL CKM 2015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86F4E55-0108-410D-9FE6-363FA6BA84A9}" type="datetime1">
              <a:rPr lang="en-US" smtClean="0"/>
              <a:t>3/15/2015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1001D60-719F-4B53-82C0-7ADA8BC615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D9467-3205-4F8F-A338-614902E74DE9}" type="datetime1">
              <a:rPr lang="en-US" smtClean="0"/>
              <a:t>3/15/2015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1D60-719F-4B53-82C0-7ADA8BC615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606E-4507-4298-963C-37A266387A08}" type="datetime1">
              <a:rPr lang="en-US" smtClean="0"/>
              <a:t>3/15/2015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1D60-719F-4B53-82C0-7ADA8BC615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872A-E707-44F4-913A-B2DACB3AFBE5}" type="datetime1">
              <a:rPr lang="en-US" smtClean="0"/>
              <a:t>3/15/2015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1D60-719F-4B53-82C0-7ADA8BC615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8C67628-2094-4F6E-BA09-71F5E83CAE29}" type="datetime1">
              <a:rPr lang="en-US" smtClean="0"/>
              <a:t>3/15/2015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1001D60-719F-4B53-82C0-7ADA8BC615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76401"/>
            <a:ext cx="8458200" cy="1752599"/>
          </a:xfrm>
        </p:spPr>
        <p:txBody>
          <a:bodyPr/>
          <a:lstStyle/>
          <a:p>
            <a:r>
              <a:rPr lang="en-US" dirty="0" smtClean="0"/>
              <a:t>Forum on Korean Studies Resources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6600" y="4648200"/>
            <a:ext cx="5638800" cy="1752600"/>
          </a:xfrm>
        </p:spPr>
        <p:txBody>
          <a:bodyPr/>
          <a:lstStyle/>
          <a:p>
            <a:r>
              <a:rPr lang="en-US" dirty="0" smtClean="0"/>
              <a:t>March 24, 2015</a:t>
            </a:r>
          </a:p>
          <a:p>
            <a:r>
              <a:rPr lang="en-US" dirty="0" smtClean="0"/>
              <a:t>5:00-7:10 pm</a:t>
            </a:r>
          </a:p>
          <a:p>
            <a:r>
              <a:rPr lang="en-US" dirty="0" smtClean="0"/>
              <a:t>Ohio Room, Sheraton Hotel &amp; Towers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168775"/>
            <a:ext cx="2395537" cy="148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348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Session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Moderator: Mikyung Kang, Harvard University</a:t>
            </a:r>
          </a:p>
          <a:p>
            <a:pPr marL="109728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5:05-5:15 pm           </a:t>
            </a:r>
            <a:r>
              <a:rPr lang="en-US" dirty="0" smtClean="0"/>
              <a:t>Acquisitions: Data </a:t>
            </a:r>
            <a:r>
              <a:rPr lang="en-US" dirty="0" smtClean="0"/>
              <a:t>Loading </a:t>
            </a:r>
            <a:endParaRPr lang="en-US" dirty="0"/>
          </a:p>
          <a:p>
            <a:pPr lvl="1"/>
            <a:r>
              <a:rPr lang="en-US" dirty="0" smtClean="0"/>
              <a:t>5:15-5:30 </a:t>
            </a:r>
            <a:r>
              <a:rPr lang="en-US" dirty="0"/>
              <a:t>pm </a:t>
            </a:r>
            <a:r>
              <a:rPr lang="en-US" dirty="0" smtClean="0"/>
              <a:t>          </a:t>
            </a:r>
            <a:r>
              <a:rPr lang="en-US" dirty="0" smtClean="0"/>
              <a:t>Approval Plan &amp; Data Loading 			         Service, </a:t>
            </a:r>
            <a:r>
              <a:rPr lang="en-US" dirty="0" err="1" smtClean="0"/>
              <a:t>Panmun</a:t>
            </a:r>
            <a:r>
              <a:rPr lang="en-US" dirty="0" smtClean="0"/>
              <a:t> </a:t>
            </a:r>
            <a:r>
              <a:rPr lang="en-US" dirty="0"/>
              <a:t>Co., Ltd. </a:t>
            </a:r>
            <a:endParaRPr lang="en-US" dirty="0" smtClean="0"/>
          </a:p>
          <a:p>
            <a:pPr lvl="1"/>
            <a:r>
              <a:rPr lang="en-US" dirty="0" smtClean="0"/>
              <a:t>5:30-5:45 </a:t>
            </a:r>
            <a:r>
              <a:rPr lang="en-US" dirty="0"/>
              <a:t>pm </a:t>
            </a:r>
            <a:r>
              <a:rPr lang="en-US" dirty="0" smtClean="0"/>
              <a:t>         </a:t>
            </a:r>
            <a:r>
              <a:rPr lang="en-US" dirty="0" err="1" smtClean="0"/>
              <a:t>Eulyoo</a:t>
            </a:r>
            <a:r>
              <a:rPr lang="en-US" dirty="0" smtClean="0"/>
              <a:t> </a:t>
            </a:r>
            <a:r>
              <a:rPr lang="en-US" dirty="0"/>
              <a:t>Publishing Co., Ltd </a:t>
            </a:r>
            <a:endParaRPr lang="en-US" dirty="0" smtClean="0"/>
          </a:p>
          <a:p>
            <a:pPr lvl="1"/>
            <a:r>
              <a:rPr lang="en-US" dirty="0" smtClean="0"/>
              <a:t>5:45-6:00 </a:t>
            </a:r>
            <a:r>
              <a:rPr lang="en-US" dirty="0"/>
              <a:t>pm </a:t>
            </a:r>
            <a:r>
              <a:rPr lang="en-US" dirty="0" smtClean="0"/>
              <a:t>         </a:t>
            </a:r>
            <a:r>
              <a:rPr lang="en-US" dirty="0" smtClean="0"/>
              <a:t>Seoul </a:t>
            </a:r>
            <a:r>
              <a:rPr lang="en-US" dirty="0"/>
              <a:t>Selection </a:t>
            </a:r>
            <a:r>
              <a:rPr lang="en-US" dirty="0" smtClean="0"/>
              <a:t>as a book 				         vendor and publisher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75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Session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49424"/>
            <a:ext cx="8382000" cy="4325112"/>
          </a:xfrm>
        </p:spPr>
        <p:txBody>
          <a:bodyPr>
            <a:normAutofit/>
          </a:bodyPr>
          <a:lstStyle/>
          <a:p>
            <a:r>
              <a:rPr lang="en-US" dirty="0" smtClean="0"/>
              <a:t>Moderator: Hyoungbae Lee, Princeton University</a:t>
            </a:r>
          </a:p>
          <a:p>
            <a:pPr marL="109728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6:00-6:10 </a:t>
            </a:r>
            <a:r>
              <a:rPr lang="en-US" dirty="0"/>
              <a:t>pm </a:t>
            </a:r>
            <a:r>
              <a:rPr lang="en-US" dirty="0" smtClean="0"/>
              <a:t>     Korean </a:t>
            </a:r>
            <a:r>
              <a:rPr lang="en-US" dirty="0"/>
              <a:t>Studies E-Resources </a:t>
            </a:r>
          </a:p>
          <a:p>
            <a:pPr lvl="1"/>
            <a:r>
              <a:rPr lang="en-US" dirty="0"/>
              <a:t>6:10-6:25 pm </a:t>
            </a:r>
            <a:r>
              <a:rPr lang="en-US" dirty="0" smtClean="0"/>
              <a:t>      E-Korean </a:t>
            </a:r>
            <a:r>
              <a:rPr lang="en-US" dirty="0"/>
              <a:t>Studies (EKS) </a:t>
            </a:r>
          </a:p>
          <a:p>
            <a:pPr lvl="1"/>
            <a:r>
              <a:rPr lang="en-US" dirty="0"/>
              <a:t>6:25-6:40 pm </a:t>
            </a:r>
            <a:r>
              <a:rPr lang="en-US" dirty="0" smtClean="0"/>
              <a:t>     Korean </a:t>
            </a:r>
            <a:r>
              <a:rPr lang="en-US" dirty="0"/>
              <a:t>Studies Information (KSI) </a:t>
            </a:r>
          </a:p>
          <a:p>
            <a:pPr lvl="1"/>
            <a:r>
              <a:rPr lang="en-US" dirty="0"/>
              <a:t>6:40-6:55 pm </a:t>
            </a:r>
            <a:r>
              <a:rPr lang="en-US" dirty="0" smtClean="0"/>
              <a:t>     </a:t>
            </a:r>
            <a:r>
              <a:rPr lang="en-US" dirty="0" smtClean="0"/>
              <a:t>E-book Service of Korean 				     Academic </a:t>
            </a:r>
            <a:r>
              <a:rPr lang="en-US" dirty="0" smtClean="0"/>
              <a:t>Titles (</a:t>
            </a:r>
            <a:r>
              <a:rPr lang="en-US" dirty="0" err="1" smtClean="0"/>
              <a:t>Acadepia</a:t>
            </a:r>
            <a:r>
              <a:rPr lang="en-US" dirty="0" smtClean="0"/>
              <a:t>: 				     </a:t>
            </a:r>
            <a:r>
              <a:rPr lang="en-US" dirty="0" smtClean="0"/>
              <a:t>Academic </a:t>
            </a:r>
            <a:r>
              <a:rPr lang="en-US" dirty="0" err="1" smtClean="0"/>
              <a:t>Ebook</a:t>
            </a:r>
            <a:r>
              <a:rPr lang="en-US" dirty="0" smtClean="0"/>
              <a:t> Cooperation)</a:t>
            </a:r>
            <a:r>
              <a:rPr lang="en-US" dirty="0" smtClean="0"/>
              <a:t>    </a:t>
            </a:r>
          </a:p>
          <a:p>
            <a:pPr lvl="1"/>
            <a:r>
              <a:rPr lang="en-US" dirty="0" smtClean="0"/>
              <a:t>6:55-7:05 pm       Global Contents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62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14400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Dinner 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28850"/>
            <a:ext cx="8229600" cy="434568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When</a:t>
            </a:r>
          </a:p>
          <a:p>
            <a:pPr lvl="1"/>
            <a:r>
              <a:rPr lang="en-US" dirty="0" smtClean="0"/>
              <a:t>7:30-10:00 pm, Tuesday, March 24, 2015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Where</a:t>
            </a:r>
          </a:p>
          <a:p>
            <a:pPr lvl="1"/>
            <a:r>
              <a:rPr lang="en-US" dirty="0" smtClean="0"/>
              <a:t>Phoenix Restaurant</a:t>
            </a:r>
          </a:p>
          <a:p>
            <a:pPr lvl="1"/>
            <a:r>
              <a:rPr lang="en-US" dirty="0" smtClean="0"/>
              <a:t>2131 </a:t>
            </a:r>
            <a:r>
              <a:rPr lang="en-US" dirty="0"/>
              <a:t>South Archer Avenue, Chicago, IL, </a:t>
            </a:r>
            <a:r>
              <a:rPr lang="en-US" dirty="0" smtClean="0"/>
              <a:t>60616.</a:t>
            </a:r>
          </a:p>
          <a:p>
            <a:pPr lvl="1"/>
            <a:r>
              <a:rPr lang="en-US" dirty="0" smtClean="0"/>
              <a:t>Tel</a:t>
            </a:r>
            <a:r>
              <a:rPr lang="en-US" dirty="0"/>
              <a:t>: 312-328-0848 </a:t>
            </a:r>
          </a:p>
          <a:p>
            <a:pPr lvl="1"/>
            <a:r>
              <a:rPr lang="en-US" dirty="0" smtClean="0"/>
              <a:t>3.1 miles from Sheraton hotel</a:t>
            </a:r>
          </a:p>
          <a:p>
            <a:pPr lvl="1"/>
            <a:endParaRPr lang="en-US" dirty="0" smtClean="0"/>
          </a:p>
          <a:p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look forward to seeing you at our dinner party!!!</a:t>
            </a:r>
            <a:endParaRPr lang="en-US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11480" lvl="1" indent="0">
              <a:buNone/>
            </a:pP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914400"/>
            <a:ext cx="2638425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153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54</TotalTime>
  <Words>132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Urban</vt:lpstr>
      <vt:lpstr>Forum on Korean Studies Resources</vt:lpstr>
      <vt:lpstr>Session 1 </vt:lpstr>
      <vt:lpstr>Session 2</vt:lpstr>
      <vt:lpstr>Dinner  </vt:lpstr>
    </vt:vector>
  </TitlesOfParts>
  <Company>Duke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Forum on Korean Studies Resources</dc:title>
  <dc:creator>Miree Ku</dc:creator>
  <cp:lastModifiedBy>Miree Ku</cp:lastModifiedBy>
  <cp:revision>8</cp:revision>
  <dcterms:created xsi:type="dcterms:W3CDTF">2015-03-15T05:00:22Z</dcterms:created>
  <dcterms:modified xsi:type="dcterms:W3CDTF">2015-03-15T15:34:34Z</dcterms:modified>
</cp:coreProperties>
</file>