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>
        <p:scale>
          <a:sx n="73" d="100"/>
          <a:sy n="73" d="100"/>
        </p:scale>
        <p:origin x="-1076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068BDE-33D2-4EB4-80C8-2ECCA0C7CEE6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 smtClean="0"/>
              <a:t>Panmun</a:t>
            </a:r>
            <a:r>
              <a:rPr lang="en-US" altLang="ko-KR" dirty="0" smtClean="0"/>
              <a:t> Co., Ltd.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sz="2800" dirty="0" smtClean="0"/>
              <a:t>Approval Plan &amp; Data loading Service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March 24, 2015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019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Thank you!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27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Approval 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Approval Plan</a:t>
            </a:r>
          </a:p>
          <a:p>
            <a:r>
              <a:rPr lang="en-US" altLang="ko-KR" dirty="0" smtClean="0"/>
              <a:t>Selective New Book List</a:t>
            </a:r>
          </a:p>
          <a:p>
            <a:r>
              <a:rPr lang="en-US" altLang="ko-KR" dirty="0" smtClean="0"/>
              <a:t>Blanket Order</a:t>
            </a:r>
            <a:endParaRPr lang="ko-KR" altLang="en-US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869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Long term service experience to American research libraries</a:t>
            </a:r>
          </a:p>
          <a:p>
            <a:r>
              <a:rPr lang="en-US" altLang="ko-KR" dirty="0" smtClean="0"/>
              <a:t>Full Romanization</a:t>
            </a:r>
          </a:p>
          <a:p>
            <a:r>
              <a:rPr lang="en-US" altLang="ko-KR" dirty="0" smtClean="0"/>
              <a:t>Process:</a:t>
            </a:r>
          </a:p>
          <a:p>
            <a:pPr>
              <a:buFontTx/>
              <a:buChar char="-"/>
            </a:pPr>
            <a:r>
              <a:rPr lang="en-US" altLang="ko-KR" dirty="0" smtClean="0"/>
              <a:t>Library provides proper subjects, authors or publishers with annual budget</a:t>
            </a:r>
          </a:p>
          <a:p>
            <a:pPr>
              <a:buFontTx/>
              <a:buChar char="-"/>
            </a:pPr>
            <a:r>
              <a:rPr lang="en-US" altLang="ko-KR" dirty="0" err="1" smtClean="0"/>
              <a:t>Panmun</a:t>
            </a:r>
            <a:r>
              <a:rPr lang="en-US" altLang="ko-KR" dirty="0" smtClean="0"/>
              <a:t> prepares recommendation list</a:t>
            </a:r>
          </a:p>
          <a:p>
            <a:pPr>
              <a:buFontTx/>
              <a:buChar char="-"/>
            </a:pPr>
            <a:r>
              <a:rPr lang="en-US" altLang="ko-KR" dirty="0" smtClean="0"/>
              <a:t>Shipping after library’s reviewing list and selecting titles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Approval Plan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48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Customized regular New Book List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Provide selective list by subjects library wishes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Fully Romanized</a:t>
            </a:r>
          </a:p>
          <a:p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Selective List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809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Recommend to libraries that have no native Korean librarians</a:t>
            </a:r>
          </a:p>
          <a:p>
            <a:r>
              <a:rPr lang="en-US" altLang="ko-KR" dirty="0" smtClean="0"/>
              <a:t>Library provides subjects interested in, authors, publishers, academic level with annual budget</a:t>
            </a:r>
          </a:p>
          <a:p>
            <a:r>
              <a:rPr lang="en-US" altLang="ko-KR" dirty="0" smtClean="0"/>
              <a:t>Select and send materials by requirements upon annual budget</a:t>
            </a:r>
          </a:p>
          <a:p>
            <a:r>
              <a:rPr lang="en-US" altLang="ko-KR" dirty="0" smtClean="0"/>
              <a:t>Shipping frequency controllable 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Blanket Order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5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Loading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MARC</a:t>
            </a:r>
          </a:p>
          <a:p>
            <a:r>
              <a:rPr lang="en-US" altLang="ko-KR" dirty="0" smtClean="0"/>
              <a:t>EDI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90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Launch cataloging outsourcing service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Start descriptive level cataloging with a major Korean collection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Full cataloging (2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Phase)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5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Electronic data interchange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EDI Invoicing is ready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EDI Ordering (2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Phase)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EDI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26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1955 </a:t>
            </a:r>
            <a:r>
              <a:rPr lang="en-US" altLang="ko-KR" sz="2000" dirty="0" err="1" smtClean="0">
                <a:solidFill>
                  <a:schemeClr val="tx1"/>
                </a:solidFill>
              </a:rPr>
              <a:t>Panmun</a:t>
            </a:r>
            <a:r>
              <a:rPr lang="en-US" altLang="ko-KR" sz="2000" dirty="0" smtClean="0">
                <a:solidFill>
                  <a:schemeClr val="tx1"/>
                </a:solidFill>
              </a:rPr>
              <a:t> Book Company Co., Ltd. has established  </a:t>
            </a:r>
          </a:p>
          <a:p>
            <a:endParaRPr lang="en-US" altLang="ko-KR" sz="2000" dirty="0" smtClean="0">
              <a:solidFill>
                <a:schemeClr val="tx1"/>
              </a:solidFill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</a:rPr>
              <a:t>1959 Publish “</a:t>
            </a:r>
            <a:r>
              <a:rPr lang="en-US" altLang="ko-KR" sz="2000" dirty="0" err="1" smtClean="0">
                <a:solidFill>
                  <a:schemeClr val="tx1"/>
                </a:solidFill>
              </a:rPr>
              <a:t>Panmun</a:t>
            </a:r>
            <a:r>
              <a:rPr lang="en-US" altLang="ko-KR" sz="2000" dirty="0" smtClean="0">
                <a:solidFill>
                  <a:schemeClr val="tx1"/>
                </a:solidFill>
              </a:rPr>
              <a:t> Catalogue” </a:t>
            </a:r>
          </a:p>
          <a:p>
            <a:pPr lvl="1">
              <a:buNone/>
            </a:pPr>
            <a:r>
              <a:rPr lang="en-US" altLang="ko-KR" sz="2000" dirty="0" smtClean="0"/>
              <a:t>       - The first Korean book list for overseas customers</a:t>
            </a:r>
          </a:p>
          <a:p>
            <a:pPr lvl="1">
              <a:buNone/>
            </a:pPr>
            <a:endParaRPr lang="en-US" altLang="ko-KR" sz="2000" dirty="0" smtClean="0"/>
          </a:p>
          <a:p>
            <a:r>
              <a:rPr lang="en-US" altLang="ko-KR" sz="2000" dirty="0" smtClean="0">
                <a:solidFill>
                  <a:schemeClr val="tx1"/>
                </a:solidFill>
              </a:rPr>
              <a:t>2005 ‘Export department’ became independent to</a:t>
            </a:r>
          </a:p>
          <a:p>
            <a:pPr>
              <a:buNone/>
            </a:pPr>
            <a:r>
              <a:rPr lang="en-US" altLang="ko-KR" sz="2000" dirty="0" smtClean="0">
                <a:solidFill>
                  <a:schemeClr val="tx1"/>
                </a:solidFill>
              </a:rPr>
              <a:t>                 </a:t>
            </a:r>
            <a:r>
              <a:rPr lang="en-US" altLang="ko-KR" sz="2000" b="1" dirty="0" err="1" smtClean="0">
                <a:solidFill>
                  <a:schemeClr val="tx1"/>
                </a:solidFill>
              </a:rPr>
              <a:t>Panmun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Academic Services</a:t>
            </a:r>
          </a:p>
          <a:p>
            <a:endParaRPr lang="en-US" altLang="ko-KR" sz="2000" dirty="0" smtClean="0">
              <a:solidFill>
                <a:schemeClr val="tx1"/>
              </a:solidFill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</a:rPr>
              <a:t>2014 </a:t>
            </a:r>
            <a:r>
              <a:rPr lang="en-US" altLang="ko-KR" sz="2000" dirty="0" err="1" smtClean="0">
                <a:solidFill>
                  <a:schemeClr val="tx1"/>
                </a:solidFill>
              </a:rPr>
              <a:t>Panmun</a:t>
            </a:r>
            <a:r>
              <a:rPr lang="en-US" altLang="ko-KR" sz="2000" dirty="0" smtClean="0">
                <a:solidFill>
                  <a:schemeClr val="tx1"/>
                </a:solidFill>
              </a:rPr>
              <a:t> Academic Services has new name </a:t>
            </a:r>
            <a:r>
              <a:rPr lang="en-US" altLang="ko-KR" sz="2000" b="1" dirty="0" err="1" smtClean="0">
                <a:solidFill>
                  <a:schemeClr val="tx1"/>
                </a:solidFill>
              </a:rPr>
              <a:t>Panmun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Co., Ltd</a:t>
            </a:r>
          </a:p>
          <a:p>
            <a:endParaRPr lang="ko-KR" altLang="en-US" sz="2000" b="1" dirty="0" smtClean="0">
              <a:solidFill>
                <a:schemeClr val="tx1"/>
              </a:solidFill>
            </a:endParaRP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Panmun</a:t>
            </a:r>
            <a:r>
              <a:rPr lang="en-US" altLang="ko-KR" dirty="0" smtClean="0"/>
              <a:t> History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57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3786</TotalTime>
  <Words>208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고구려 벽화</vt:lpstr>
      <vt:lpstr>Panmun Co., Ltd.</vt:lpstr>
      <vt:lpstr>Approval Plan</vt:lpstr>
      <vt:lpstr>Approval Plan</vt:lpstr>
      <vt:lpstr>Selective List</vt:lpstr>
      <vt:lpstr>Blanket Order</vt:lpstr>
      <vt:lpstr>Data Loading</vt:lpstr>
      <vt:lpstr>MARC</vt:lpstr>
      <vt:lpstr>EDI</vt:lpstr>
      <vt:lpstr>Panmun History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Junho</dc:creator>
  <cp:lastModifiedBy>FASDSM</cp:lastModifiedBy>
  <cp:revision>19</cp:revision>
  <dcterms:created xsi:type="dcterms:W3CDTF">2015-03-07T11:24:04Z</dcterms:created>
  <dcterms:modified xsi:type="dcterms:W3CDTF">2015-03-10T17:38:54Z</dcterms:modified>
</cp:coreProperties>
</file>