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5" r:id="rId1"/>
  </p:sldMasterIdLst>
  <p:sldIdLst>
    <p:sldId id="256" r:id="rId2"/>
    <p:sldId id="258" r:id="rId3"/>
    <p:sldId id="261" r:id="rId4"/>
    <p:sldId id="262" r:id="rId5"/>
    <p:sldId id="264" r:id="rId6"/>
    <p:sldId id="263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106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FFBF05-317F-4A2C-865A-188E0D158CEB}" type="doc">
      <dgm:prSet loTypeId="urn:microsoft.com/office/officeart/2005/8/layout/default" loCatId="list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C9C12B0-5D42-4C52-AD80-11D37BE9FD7B}">
      <dgm:prSet phldrT="[Text]"/>
      <dgm:spPr/>
      <dgm:t>
        <a:bodyPr/>
        <a:lstStyle/>
        <a:p>
          <a:r>
            <a:rPr lang="en-US" dirty="0" smtClean="0"/>
            <a:t>KISS</a:t>
          </a:r>
          <a:endParaRPr lang="en-US" dirty="0"/>
        </a:p>
      </dgm:t>
    </dgm:pt>
    <dgm:pt modelId="{170F32A8-D407-444B-A498-B8B99808D932}" type="parTrans" cxnId="{E249C5F1-4DB2-4850-A806-D408C644FE79}">
      <dgm:prSet/>
      <dgm:spPr/>
      <dgm:t>
        <a:bodyPr/>
        <a:lstStyle/>
        <a:p>
          <a:endParaRPr lang="en-US"/>
        </a:p>
      </dgm:t>
    </dgm:pt>
    <dgm:pt modelId="{832AC160-6D17-4A67-A6B4-79283F80BEF7}" type="sibTrans" cxnId="{E249C5F1-4DB2-4850-A806-D408C644FE79}">
      <dgm:prSet/>
      <dgm:spPr/>
      <dgm:t>
        <a:bodyPr/>
        <a:lstStyle/>
        <a:p>
          <a:endParaRPr lang="en-US"/>
        </a:p>
      </dgm:t>
    </dgm:pt>
    <dgm:pt modelId="{7691DB7E-E025-4CD9-A565-676B638CFBE7}">
      <dgm:prSet phldrT="[Text]"/>
      <dgm:spPr/>
      <dgm:t>
        <a:bodyPr/>
        <a:lstStyle/>
        <a:p>
          <a:r>
            <a:rPr lang="en-US" dirty="0" err="1" smtClean="0"/>
            <a:t>DBpia</a:t>
          </a:r>
          <a:r>
            <a:rPr lang="en-US" dirty="0" smtClean="0"/>
            <a:t> &amp; </a:t>
          </a:r>
          <a:r>
            <a:rPr lang="en-US" dirty="0" err="1" smtClean="0"/>
            <a:t>KRpia</a:t>
          </a:r>
          <a:endParaRPr lang="en-US" dirty="0"/>
        </a:p>
      </dgm:t>
    </dgm:pt>
    <dgm:pt modelId="{3A885D93-6072-4843-820B-DE73C8ACB055}" type="parTrans" cxnId="{2B7A6D76-C634-4D74-85B7-0F5FD0DBB363}">
      <dgm:prSet/>
      <dgm:spPr/>
      <dgm:t>
        <a:bodyPr/>
        <a:lstStyle/>
        <a:p>
          <a:endParaRPr lang="en-US"/>
        </a:p>
      </dgm:t>
    </dgm:pt>
    <dgm:pt modelId="{8D30FC81-5946-43E2-86C2-F776FD1F5EB6}" type="sibTrans" cxnId="{2B7A6D76-C634-4D74-85B7-0F5FD0DBB363}">
      <dgm:prSet/>
      <dgm:spPr/>
      <dgm:t>
        <a:bodyPr/>
        <a:lstStyle/>
        <a:p>
          <a:endParaRPr lang="en-US"/>
        </a:p>
      </dgm:t>
    </dgm:pt>
    <dgm:pt modelId="{A95EB473-DEF2-4AF5-BB22-B397C2A7A717}">
      <dgm:prSet phldrT="[Text]"/>
      <dgm:spPr/>
      <dgm:t>
        <a:bodyPr/>
        <a:lstStyle/>
        <a:p>
          <a:r>
            <a:rPr lang="en-US" dirty="0" smtClean="0"/>
            <a:t>KoreaA2Z</a:t>
          </a:r>
          <a:endParaRPr lang="en-US" dirty="0"/>
        </a:p>
      </dgm:t>
    </dgm:pt>
    <dgm:pt modelId="{BE3A2493-B8D4-4A1B-8440-C88EE8EA4689}" type="parTrans" cxnId="{073A40E3-353F-4F9A-BE8B-E14076F2EFD7}">
      <dgm:prSet/>
      <dgm:spPr/>
      <dgm:t>
        <a:bodyPr/>
        <a:lstStyle/>
        <a:p>
          <a:endParaRPr lang="en-US"/>
        </a:p>
      </dgm:t>
    </dgm:pt>
    <dgm:pt modelId="{E4E8EDFA-335C-4AC2-B7D1-DFD06E81EB04}" type="sibTrans" cxnId="{073A40E3-353F-4F9A-BE8B-E14076F2EFD7}">
      <dgm:prSet/>
      <dgm:spPr/>
      <dgm:t>
        <a:bodyPr/>
        <a:lstStyle/>
        <a:p>
          <a:endParaRPr lang="en-US"/>
        </a:p>
      </dgm:t>
    </dgm:pt>
    <dgm:pt modelId="{A3C79B88-89E6-4867-950E-B50AADF9D6D1}">
      <dgm:prSet phldrT="[Text]"/>
      <dgm:spPr/>
      <dgm:t>
        <a:bodyPr/>
        <a:lstStyle/>
        <a:p>
          <a:r>
            <a:rPr lang="en-US" dirty="0" smtClean="0"/>
            <a:t>Korea Contents Lab</a:t>
          </a:r>
          <a:endParaRPr lang="en-US" dirty="0"/>
        </a:p>
      </dgm:t>
    </dgm:pt>
    <dgm:pt modelId="{B5E080D1-76A1-4129-89AC-1D43E8575D8A}" type="parTrans" cxnId="{5EBFDC8B-632E-46C6-9041-72E57EF1B854}">
      <dgm:prSet/>
      <dgm:spPr/>
      <dgm:t>
        <a:bodyPr/>
        <a:lstStyle/>
        <a:p>
          <a:endParaRPr lang="en-US"/>
        </a:p>
      </dgm:t>
    </dgm:pt>
    <dgm:pt modelId="{7741DD0A-84A4-44C9-97C1-A0A010782E37}" type="sibTrans" cxnId="{5EBFDC8B-632E-46C6-9041-72E57EF1B854}">
      <dgm:prSet/>
      <dgm:spPr/>
      <dgm:t>
        <a:bodyPr/>
        <a:lstStyle/>
        <a:p>
          <a:endParaRPr lang="en-US"/>
        </a:p>
      </dgm:t>
    </dgm:pt>
    <dgm:pt modelId="{F35A5371-C913-415F-BF0B-B9F6BD66D14B}">
      <dgm:prSet phldrT="[Text]"/>
      <dgm:spPr/>
      <dgm:t>
        <a:bodyPr/>
        <a:lstStyle/>
        <a:p>
          <a:r>
            <a:rPr lang="en-US" dirty="0" err="1" smtClean="0"/>
            <a:t>Zininzin</a:t>
          </a:r>
          <a:endParaRPr lang="en-US" dirty="0"/>
        </a:p>
      </dgm:t>
    </dgm:pt>
    <dgm:pt modelId="{E46A56F6-D983-466D-ACD4-4C76B4E789F2}" type="parTrans" cxnId="{7727E7F5-95E1-4AB7-B78C-EEA82012DC08}">
      <dgm:prSet/>
      <dgm:spPr/>
      <dgm:t>
        <a:bodyPr/>
        <a:lstStyle/>
        <a:p>
          <a:endParaRPr lang="en-US"/>
        </a:p>
      </dgm:t>
    </dgm:pt>
    <dgm:pt modelId="{81A172FA-5A17-4792-A9F9-6A80D7318142}" type="sibTrans" cxnId="{7727E7F5-95E1-4AB7-B78C-EEA82012DC08}">
      <dgm:prSet/>
      <dgm:spPr/>
      <dgm:t>
        <a:bodyPr/>
        <a:lstStyle/>
        <a:p>
          <a:endParaRPr lang="en-US"/>
        </a:p>
      </dgm:t>
    </dgm:pt>
    <dgm:pt modelId="{CB7AC1C8-09E9-4FAD-9468-011534E3E9D8}">
      <dgm:prSet phldrT="[Text]"/>
      <dgm:spPr/>
      <dgm:t>
        <a:bodyPr/>
        <a:lstStyle/>
        <a:p>
          <a:r>
            <a:rPr lang="en-US" dirty="0" smtClean="0"/>
            <a:t>…</a:t>
          </a:r>
          <a:endParaRPr lang="en-US" dirty="0"/>
        </a:p>
      </dgm:t>
    </dgm:pt>
    <dgm:pt modelId="{EDF8BB24-1656-46DA-8216-D6494E8AE0F9}" type="parTrans" cxnId="{A82AF744-BE8D-4D9D-A5AD-BC86DFE7E3D1}">
      <dgm:prSet/>
      <dgm:spPr/>
      <dgm:t>
        <a:bodyPr/>
        <a:lstStyle/>
        <a:p>
          <a:endParaRPr lang="en-US"/>
        </a:p>
      </dgm:t>
    </dgm:pt>
    <dgm:pt modelId="{A716336E-A5DF-4AC8-B67F-7BF00570B6B2}" type="sibTrans" cxnId="{A82AF744-BE8D-4D9D-A5AD-BC86DFE7E3D1}">
      <dgm:prSet/>
      <dgm:spPr/>
      <dgm:t>
        <a:bodyPr/>
        <a:lstStyle/>
        <a:p>
          <a:endParaRPr lang="en-US"/>
        </a:p>
      </dgm:t>
    </dgm:pt>
    <dgm:pt modelId="{954DAC9C-64EF-4FD9-BE7B-A85D62933625}" type="pres">
      <dgm:prSet presAssocID="{D4FFBF05-317F-4A2C-865A-188E0D158CE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2F378A-84B0-4A60-8157-3FDC5E0C7748}" type="pres">
      <dgm:prSet presAssocID="{DC9C12B0-5D42-4C52-AD80-11D37BE9FD7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1FD75-7273-4F7E-ADF1-7C3A58D0243B}" type="pres">
      <dgm:prSet presAssocID="{832AC160-6D17-4A67-A6B4-79283F80BEF7}" presName="sibTrans" presStyleCnt="0"/>
      <dgm:spPr/>
    </dgm:pt>
    <dgm:pt modelId="{BB38D8C4-5588-45F2-8A70-7ED9F5ED1172}" type="pres">
      <dgm:prSet presAssocID="{7691DB7E-E025-4CD9-A565-676B638CFBE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1D06B8-C3B9-4DBC-9150-DB122BD44611}" type="pres">
      <dgm:prSet presAssocID="{8D30FC81-5946-43E2-86C2-F776FD1F5EB6}" presName="sibTrans" presStyleCnt="0"/>
      <dgm:spPr/>
    </dgm:pt>
    <dgm:pt modelId="{07D2F8FF-DA8A-436E-834B-9FE94F0D5300}" type="pres">
      <dgm:prSet presAssocID="{A95EB473-DEF2-4AF5-BB22-B397C2A7A71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198BCF-4AF1-4622-B5F1-AF75645EF1BB}" type="pres">
      <dgm:prSet presAssocID="{E4E8EDFA-335C-4AC2-B7D1-DFD06E81EB04}" presName="sibTrans" presStyleCnt="0"/>
      <dgm:spPr/>
    </dgm:pt>
    <dgm:pt modelId="{2DFB9BC9-D80C-4154-BC82-AD2931A1A60E}" type="pres">
      <dgm:prSet presAssocID="{A3C79B88-89E6-4867-950E-B50AADF9D6D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45293D-7639-42B2-8F9B-B2E391044714}" type="pres">
      <dgm:prSet presAssocID="{7741DD0A-84A4-44C9-97C1-A0A010782E37}" presName="sibTrans" presStyleCnt="0"/>
      <dgm:spPr/>
    </dgm:pt>
    <dgm:pt modelId="{5306ABE6-2961-4250-8638-9735B3DC4257}" type="pres">
      <dgm:prSet presAssocID="{F35A5371-C913-415F-BF0B-B9F6BD66D14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A052DA-47BB-4975-A5A4-3DE2AE9CB408}" type="pres">
      <dgm:prSet presAssocID="{81A172FA-5A17-4792-A9F9-6A80D7318142}" presName="sibTrans" presStyleCnt="0"/>
      <dgm:spPr/>
    </dgm:pt>
    <dgm:pt modelId="{A4DA4EB8-7FCF-427D-9ADE-5A60BE293DB5}" type="pres">
      <dgm:prSet presAssocID="{CB7AC1C8-09E9-4FAD-9468-011534E3E9D8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7A6D76-C634-4D74-85B7-0F5FD0DBB363}" srcId="{D4FFBF05-317F-4A2C-865A-188E0D158CEB}" destId="{7691DB7E-E025-4CD9-A565-676B638CFBE7}" srcOrd="1" destOrd="0" parTransId="{3A885D93-6072-4843-820B-DE73C8ACB055}" sibTransId="{8D30FC81-5946-43E2-86C2-F776FD1F5EB6}"/>
    <dgm:cxn modelId="{89561771-CE15-404D-88DD-3022E19226B2}" type="presOf" srcId="{CB7AC1C8-09E9-4FAD-9468-011534E3E9D8}" destId="{A4DA4EB8-7FCF-427D-9ADE-5A60BE293DB5}" srcOrd="0" destOrd="0" presId="urn:microsoft.com/office/officeart/2005/8/layout/default"/>
    <dgm:cxn modelId="{E249C5F1-4DB2-4850-A806-D408C644FE79}" srcId="{D4FFBF05-317F-4A2C-865A-188E0D158CEB}" destId="{DC9C12B0-5D42-4C52-AD80-11D37BE9FD7B}" srcOrd="0" destOrd="0" parTransId="{170F32A8-D407-444B-A498-B8B99808D932}" sibTransId="{832AC160-6D17-4A67-A6B4-79283F80BEF7}"/>
    <dgm:cxn modelId="{148E5319-7D20-4B77-A53F-00FEA0D8866B}" type="presOf" srcId="{DC9C12B0-5D42-4C52-AD80-11D37BE9FD7B}" destId="{B52F378A-84B0-4A60-8157-3FDC5E0C7748}" srcOrd="0" destOrd="0" presId="urn:microsoft.com/office/officeart/2005/8/layout/default"/>
    <dgm:cxn modelId="{0592658D-40E2-48F8-A532-7BF64F2D8C1A}" type="presOf" srcId="{7691DB7E-E025-4CD9-A565-676B638CFBE7}" destId="{BB38D8C4-5588-45F2-8A70-7ED9F5ED1172}" srcOrd="0" destOrd="0" presId="urn:microsoft.com/office/officeart/2005/8/layout/default"/>
    <dgm:cxn modelId="{5EBFDC8B-632E-46C6-9041-72E57EF1B854}" srcId="{D4FFBF05-317F-4A2C-865A-188E0D158CEB}" destId="{A3C79B88-89E6-4867-950E-B50AADF9D6D1}" srcOrd="3" destOrd="0" parTransId="{B5E080D1-76A1-4129-89AC-1D43E8575D8A}" sibTransId="{7741DD0A-84A4-44C9-97C1-A0A010782E37}"/>
    <dgm:cxn modelId="{073A40E3-353F-4F9A-BE8B-E14076F2EFD7}" srcId="{D4FFBF05-317F-4A2C-865A-188E0D158CEB}" destId="{A95EB473-DEF2-4AF5-BB22-B397C2A7A717}" srcOrd="2" destOrd="0" parTransId="{BE3A2493-B8D4-4A1B-8440-C88EE8EA4689}" sibTransId="{E4E8EDFA-335C-4AC2-B7D1-DFD06E81EB04}"/>
    <dgm:cxn modelId="{7727E7F5-95E1-4AB7-B78C-EEA82012DC08}" srcId="{D4FFBF05-317F-4A2C-865A-188E0D158CEB}" destId="{F35A5371-C913-415F-BF0B-B9F6BD66D14B}" srcOrd="4" destOrd="0" parTransId="{E46A56F6-D983-466D-ACD4-4C76B4E789F2}" sibTransId="{81A172FA-5A17-4792-A9F9-6A80D7318142}"/>
    <dgm:cxn modelId="{A9AF3C70-6C0C-43A8-8B98-0A03B865270A}" type="presOf" srcId="{F35A5371-C913-415F-BF0B-B9F6BD66D14B}" destId="{5306ABE6-2961-4250-8638-9735B3DC4257}" srcOrd="0" destOrd="0" presId="urn:microsoft.com/office/officeart/2005/8/layout/default"/>
    <dgm:cxn modelId="{292F0864-738A-47B4-A446-4B1DF3C148C9}" type="presOf" srcId="{A95EB473-DEF2-4AF5-BB22-B397C2A7A717}" destId="{07D2F8FF-DA8A-436E-834B-9FE94F0D5300}" srcOrd="0" destOrd="0" presId="urn:microsoft.com/office/officeart/2005/8/layout/default"/>
    <dgm:cxn modelId="{A82AF744-BE8D-4D9D-A5AD-BC86DFE7E3D1}" srcId="{D4FFBF05-317F-4A2C-865A-188E0D158CEB}" destId="{CB7AC1C8-09E9-4FAD-9468-011534E3E9D8}" srcOrd="5" destOrd="0" parTransId="{EDF8BB24-1656-46DA-8216-D6494E8AE0F9}" sibTransId="{A716336E-A5DF-4AC8-B67F-7BF00570B6B2}"/>
    <dgm:cxn modelId="{61B97F6E-1409-4A9B-B48C-A40CB013BD66}" type="presOf" srcId="{A3C79B88-89E6-4867-950E-B50AADF9D6D1}" destId="{2DFB9BC9-D80C-4154-BC82-AD2931A1A60E}" srcOrd="0" destOrd="0" presId="urn:microsoft.com/office/officeart/2005/8/layout/default"/>
    <dgm:cxn modelId="{52032444-113A-45B2-A570-2B437581DAFE}" type="presOf" srcId="{D4FFBF05-317F-4A2C-865A-188E0D158CEB}" destId="{954DAC9C-64EF-4FD9-BE7B-A85D62933625}" srcOrd="0" destOrd="0" presId="urn:microsoft.com/office/officeart/2005/8/layout/default"/>
    <dgm:cxn modelId="{73F78DA2-563D-4FDF-93E0-AEF65074BD16}" type="presParOf" srcId="{954DAC9C-64EF-4FD9-BE7B-A85D62933625}" destId="{B52F378A-84B0-4A60-8157-3FDC5E0C7748}" srcOrd="0" destOrd="0" presId="urn:microsoft.com/office/officeart/2005/8/layout/default"/>
    <dgm:cxn modelId="{39F676A5-EEBD-4064-B2A1-EA350A109F5E}" type="presParOf" srcId="{954DAC9C-64EF-4FD9-BE7B-A85D62933625}" destId="{52E1FD75-7273-4F7E-ADF1-7C3A58D0243B}" srcOrd="1" destOrd="0" presId="urn:microsoft.com/office/officeart/2005/8/layout/default"/>
    <dgm:cxn modelId="{365D2A51-C421-439A-A2E7-DE3C76C51860}" type="presParOf" srcId="{954DAC9C-64EF-4FD9-BE7B-A85D62933625}" destId="{BB38D8C4-5588-45F2-8A70-7ED9F5ED1172}" srcOrd="2" destOrd="0" presId="urn:microsoft.com/office/officeart/2005/8/layout/default"/>
    <dgm:cxn modelId="{43EB19CB-52C5-4BC2-9D86-881F08697F6A}" type="presParOf" srcId="{954DAC9C-64EF-4FD9-BE7B-A85D62933625}" destId="{651D06B8-C3B9-4DBC-9150-DB122BD44611}" srcOrd="3" destOrd="0" presId="urn:microsoft.com/office/officeart/2005/8/layout/default"/>
    <dgm:cxn modelId="{D2E507A6-DE17-4172-A777-076334EB9625}" type="presParOf" srcId="{954DAC9C-64EF-4FD9-BE7B-A85D62933625}" destId="{07D2F8FF-DA8A-436E-834B-9FE94F0D5300}" srcOrd="4" destOrd="0" presId="urn:microsoft.com/office/officeart/2005/8/layout/default"/>
    <dgm:cxn modelId="{F3DC3F43-B0A2-470F-B171-C1F598C26519}" type="presParOf" srcId="{954DAC9C-64EF-4FD9-BE7B-A85D62933625}" destId="{72198BCF-4AF1-4622-B5F1-AF75645EF1BB}" srcOrd="5" destOrd="0" presId="urn:microsoft.com/office/officeart/2005/8/layout/default"/>
    <dgm:cxn modelId="{B463D385-D101-4ACE-BE45-5324C7FC1C69}" type="presParOf" srcId="{954DAC9C-64EF-4FD9-BE7B-A85D62933625}" destId="{2DFB9BC9-D80C-4154-BC82-AD2931A1A60E}" srcOrd="6" destOrd="0" presId="urn:microsoft.com/office/officeart/2005/8/layout/default"/>
    <dgm:cxn modelId="{CD822ABD-1EE8-459A-AC86-F74FAFD32D78}" type="presParOf" srcId="{954DAC9C-64EF-4FD9-BE7B-A85D62933625}" destId="{B045293D-7639-42B2-8F9B-B2E391044714}" srcOrd="7" destOrd="0" presId="urn:microsoft.com/office/officeart/2005/8/layout/default"/>
    <dgm:cxn modelId="{9B9E267B-24B9-40CB-8BB5-B701A440F8CF}" type="presParOf" srcId="{954DAC9C-64EF-4FD9-BE7B-A85D62933625}" destId="{5306ABE6-2961-4250-8638-9735B3DC4257}" srcOrd="8" destOrd="0" presId="urn:microsoft.com/office/officeart/2005/8/layout/default"/>
    <dgm:cxn modelId="{15D7CBBC-6149-4AFA-8AB6-796F3E90C5C4}" type="presParOf" srcId="{954DAC9C-64EF-4FD9-BE7B-A85D62933625}" destId="{C5A052DA-47BB-4975-A5A4-3DE2AE9CB408}" srcOrd="9" destOrd="0" presId="urn:microsoft.com/office/officeart/2005/8/layout/default"/>
    <dgm:cxn modelId="{BDD9E267-91FD-416E-BE33-BAA05E0F543A}" type="presParOf" srcId="{954DAC9C-64EF-4FD9-BE7B-A85D62933625}" destId="{A4DA4EB8-7FCF-427D-9ADE-5A60BE293DB5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4FFBF05-317F-4A2C-865A-188E0D158CEB}" type="doc">
      <dgm:prSet loTypeId="urn:microsoft.com/office/officeart/2005/8/layout/default" loCatId="list" qsTypeId="urn:microsoft.com/office/officeart/2005/8/quickstyle/3d6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DC9C12B0-5D42-4C52-AD80-11D37BE9FD7B}">
      <dgm:prSet phldrT="[Text]"/>
      <dgm:spPr/>
      <dgm:t>
        <a:bodyPr/>
        <a:lstStyle/>
        <a:p>
          <a:r>
            <a:rPr lang="en-US" dirty="0" smtClean="0"/>
            <a:t>E-Korean Studies</a:t>
          </a:r>
        </a:p>
        <a:p>
          <a:r>
            <a:rPr lang="en-US" dirty="0" smtClean="0"/>
            <a:t>(11 DBs)</a:t>
          </a:r>
        </a:p>
      </dgm:t>
    </dgm:pt>
    <dgm:pt modelId="{170F32A8-D407-444B-A498-B8B99808D932}" type="parTrans" cxnId="{E249C5F1-4DB2-4850-A806-D408C644FE79}">
      <dgm:prSet/>
      <dgm:spPr/>
      <dgm:t>
        <a:bodyPr/>
        <a:lstStyle/>
        <a:p>
          <a:endParaRPr lang="en-US"/>
        </a:p>
      </dgm:t>
    </dgm:pt>
    <dgm:pt modelId="{832AC160-6D17-4A67-A6B4-79283F80BEF7}" type="sibTrans" cxnId="{E249C5F1-4DB2-4850-A806-D408C644FE79}">
      <dgm:prSet/>
      <dgm:spPr/>
      <dgm:t>
        <a:bodyPr/>
        <a:lstStyle/>
        <a:p>
          <a:endParaRPr lang="en-US"/>
        </a:p>
      </dgm:t>
    </dgm:pt>
    <dgm:pt modelId="{954DAC9C-64EF-4FD9-BE7B-A85D62933625}" type="pres">
      <dgm:prSet presAssocID="{D4FFBF05-317F-4A2C-865A-188E0D158CE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2F378A-84B0-4A60-8157-3FDC5E0C7748}" type="pres">
      <dgm:prSet presAssocID="{DC9C12B0-5D42-4C52-AD80-11D37BE9FD7B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49C5F1-4DB2-4850-A806-D408C644FE79}" srcId="{D4FFBF05-317F-4A2C-865A-188E0D158CEB}" destId="{DC9C12B0-5D42-4C52-AD80-11D37BE9FD7B}" srcOrd="0" destOrd="0" parTransId="{170F32A8-D407-444B-A498-B8B99808D932}" sibTransId="{832AC160-6D17-4A67-A6B4-79283F80BEF7}"/>
    <dgm:cxn modelId="{A50C9C8C-1282-470D-9640-129DC3369CDE}" type="presOf" srcId="{D4FFBF05-317F-4A2C-865A-188E0D158CEB}" destId="{954DAC9C-64EF-4FD9-BE7B-A85D62933625}" srcOrd="0" destOrd="0" presId="urn:microsoft.com/office/officeart/2005/8/layout/default"/>
    <dgm:cxn modelId="{29A1DACE-2CAC-4E2D-A2C4-B212FDF21910}" type="presOf" srcId="{DC9C12B0-5D42-4C52-AD80-11D37BE9FD7B}" destId="{B52F378A-84B0-4A60-8157-3FDC5E0C7748}" srcOrd="0" destOrd="0" presId="urn:microsoft.com/office/officeart/2005/8/layout/default"/>
    <dgm:cxn modelId="{FD60A4F0-8D5A-4318-ABD2-9756C2FE6379}" type="presParOf" srcId="{954DAC9C-64EF-4FD9-BE7B-A85D62933625}" destId="{B52F378A-84B0-4A60-8157-3FDC5E0C7748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FFBF05-317F-4A2C-865A-188E0D158CEB}" type="doc">
      <dgm:prSet loTypeId="urn:microsoft.com/office/officeart/2005/8/layout/default" loCatId="list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C9C12B0-5D42-4C52-AD80-11D37BE9FD7B}">
      <dgm:prSet phldrT="[Text]"/>
      <dgm:spPr/>
      <dgm:t>
        <a:bodyPr/>
        <a:lstStyle/>
        <a:p>
          <a:r>
            <a:rPr lang="en-US" dirty="0" smtClean="0"/>
            <a:t>EKS</a:t>
          </a:r>
          <a:endParaRPr lang="en-US" dirty="0"/>
        </a:p>
      </dgm:t>
    </dgm:pt>
    <dgm:pt modelId="{170F32A8-D407-444B-A498-B8B99808D932}" type="parTrans" cxnId="{E249C5F1-4DB2-4850-A806-D408C644FE79}">
      <dgm:prSet/>
      <dgm:spPr/>
      <dgm:t>
        <a:bodyPr/>
        <a:lstStyle/>
        <a:p>
          <a:endParaRPr lang="en-US"/>
        </a:p>
      </dgm:t>
    </dgm:pt>
    <dgm:pt modelId="{832AC160-6D17-4A67-A6B4-79283F80BEF7}" type="sibTrans" cxnId="{E249C5F1-4DB2-4850-A806-D408C644FE79}">
      <dgm:prSet/>
      <dgm:spPr/>
      <dgm:t>
        <a:bodyPr/>
        <a:lstStyle/>
        <a:p>
          <a:endParaRPr lang="en-US"/>
        </a:p>
      </dgm:t>
    </dgm:pt>
    <dgm:pt modelId="{7691DB7E-E025-4CD9-A565-676B638CFBE7}">
      <dgm:prSet phldrT="[Text]"/>
      <dgm:spPr/>
      <dgm:t>
        <a:bodyPr/>
        <a:lstStyle/>
        <a:p>
          <a:r>
            <a:rPr lang="en-US" dirty="0" err="1" smtClean="0"/>
            <a:t>DBpia</a:t>
          </a:r>
          <a:r>
            <a:rPr lang="en-US" dirty="0" smtClean="0"/>
            <a:t> &amp; </a:t>
          </a:r>
          <a:r>
            <a:rPr lang="en-US" dirty="0" err="1" smtClean="0"/>
            <a:t>KRpia</a:t>
          </a:r>
          <a:endParaRPr lang="en-US" dirty="0"/>
        </a:p>
      </dgm:t>
    </dgm:pt>
    <dgm:pt modelId="{3A885D93-6072-4843-820B-DE73C8ACB055}" type="parTrans" cxnId="{2B7A6D76-C634-4D74-85B7-0F5FD0DBB363}">
      <dgm:prSet/>
      <dgm:spPr/>
      <dgm:t>
        <a:bodyPr/>
        <a:lstStyle/>
        <a:p>
          <a:endParaRPr lang="en-US"/>
        </a:p>
      </dgm:t>
    </dgm:pt>
    <dgm:pt modelId="{8D30FC81-5946-43E2-86C2-F776FD1F5EB6}" type="sibTrans" cxnId="{2B7A6D76-C634-4D74-85B7-0F5FD0DBB363}">
      <dgm:prSet/>
      <dgm:spPr/>
      <dgm:t>
        <a:bodyPr/>
        <a:lstStyle/>
        <a:p>
          <a:endParaRPr lang="en-US"/>
        </a:p>
      </dgm:t>
    </dgm:pt>
    <dgm:pt modelId="{954DAC9C-64EF-4FD9-BE7B-A85D62933625}" type="pres">
      <dgm:prSet presAssocID="{D4FFBF05-317F-4A2C-865A-188E0D158CE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2F378A-84B0-4A60-8157-3FDC5E0C7748}" type="pres">
      <dgm:prSet presAssocID="{DC9C12B0-5D42-4C52-AD80-11D37BE9FD7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1FD75-7273-4F7E-ADF1-7C3A58D0243B}" type="pres">
      <dgm:prSet presAssocID="{832AC160-6D17-4A67-A6B4-79283F80BEF7}" presName="sibTrans" presStyleCnt="0"/>
      <dgm:spPr/>
    </dgm:pt>
    <dgm:pt modelId="{BB38D8C4-5588-45F2-8A70-7ED9F5ED1172}" type="pres">
      <dgm:prSet presAssocID="{7691DB7E-E025-4CD9-A565-676B638CFBE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249C5F1-4DB2-4850-A806-D408C644FE79}" srcId="{D4FFBF05-317F-4A2C-865A-188E0D158CEB}" destId="{DC9C12B0-5D42-4C52-AD80-11D37BE9FD7B}" srcOrd="0" destOrd="0" parTransId="{170F32A8-D407-444B-A498-B8B99808D932}" sibTransId="{832AC160-6D17-4A67-A6B4-79283F80BEF7}"/>
    <dgm:cxn modelId="{2B7A6D76-C634-4D74-85B7-0F5FD0DBB363}" srcId="{D4FFBF05-317F-4A2C-865A-188E0D158CEB}" destId="{7691DB7E-E025-4CD9-A565-676B638CFBE7}" srcOrd="1" destOrd="0" parTransId="{3A885D93-6072-4843-820B-DE73C8ACB055}" sibTransId="{8D30FC81-5946-43E2-86C2-F776FD1F5EB6}"/>
    <dgm:cxn modelId="{D1376E70-4532-4DE8-93B3-C390938C34B6}" type="presOf" srcId="{DC9C12B0-5D42-4C52-AD80-11D37BE9FD7B}" destId="{B52F378A-84B0-4A60-8157-3FDC5E0C7748}" srcOrd="0" destOrd="0" presId="urn:microsoft.com/office/officeart/2005/8/layout/default"/>
    <dgm:cxn modelId="{283CBC33-48B9-49B6-9BA1-D8246DEEECA0}" type="presOf" srcId="{D4FFBF05-317F-4A2C-865A-188E0D158CEB}" destId="{954DAC9C-64EF-4FD9-BE7B-A85D62933625}" srcOrd="0" destOrd="0" presId="urn:microsoft.com/office/officeart/2005/8/layout/default"/>
    <dgm:cxn modelId="{3D220CA5-8B0B-4DF3-A54C-2752B64C56ED}" type="presOf" srcId="{7691DB7E-E025-4CD9-A565-676B638CFBE7}" destId="{BB38D8C4-5588-45F2-8A70-7ED9F5ED1172}" srcOrd="0" destOrd="0" presId="urn:microsoft.com/office/officeart/2005/8/layout/default"/>
    <dgm:cxn modelId="{E6266281-BED3-4A21-B0DF-BD2DF1B68573}" type="presParOf" srcId="{954DAC9C-64EF-4FD9-BE7B-A85D62933625}" destId="{B52F378A-84B0-4A60-8157-3FDC5E0C7748}" srcOrd="0" destOrd="0" presId="urn:microsoft.com/office/officeart/2005/8/layout/default"/>
    <dgm:cxn modelId="{41C70CEC-802D-4A73-9B48-61E8A262EFB8}" type="presParOf" srcId="{954DAC9C-64EF-4FD9-BE7B-A85D62933625}" destId="{52E1FD75-7273-4F7E-ADF1-7C3A58D0243B}" srcOrd="1" destOrd="0" presId="urn:microsoft.com/office/officeart/2005/8/layout/default"/>
    <dgm:cxn modelId="{809A0AD8-13CE-406C-9BB5-5E638A3F3B0A}" type="presParOf" srcId="{954DAC9C-64EF-4FD9-BE7B-A85D62933625}" destId="{BB38D8C4-5588-45F2-8A70-7ED9F5ED1172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FFBF05-317F-4A2C-865A-188E0D158CEB}" type="doc">
      <dgm:prSet loTypeId="urn:microsoft.com/office/officeart/2005/8/layout/default" loCatId="list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C9C12B0-5D42-4C52-AD80-11D37BE9FD7B}">
      <dgm:prSet phldrT="[Text]"/>
      <dgm:spPr/>
      <dgm:t>
        <a:bodyPr/>
        <a:lstStyle/>
        <a:p>
          <a:r>
            <a:rPr lang="en-US" dirty="0" smtClean="0"/>
            <a:t>EKS</a:t>
          </a:r>
          <a:endParaRPr lang="en-US" dirty="0"/>
        </a:p>
      </dgm:t>
    </dgm:pt>
    <dgm:pt modelId="{170F32A8-D407-444B-A498-B8B99808D932}" type="parTrans" cxnId="{E249C5F1-4DB2-4850-A806-D408C644FE79}">
      <dgm:prSet/>
      <dgm:spPr/>
      <dgm:t>
        <a:bodyPr/>
        <a:lstStyle/>
        <a:p>
          <a:endParaRPr lang="en-US"/>
        </a:p>
      </dgm:t>
    </dgm:pt>
    <dgm:pt modelId="{832AC160-6D17-4A67-A6B4-79283F80BEF7}" type="sibTrans" cxnId="{E249C5F1-4DB2-4850-A806-D408C644FE79}">
      <dgm:prSet/>
      <dgm:spPr/>
      <dgm:t>
        <a:bodyPr/>
        <a:lstStyle/>
        <a:p>
          <a:endParaRPr lang="en-US"/>
        </a:p>
      </dgm:t>
    </dgm:pt>
    <dgm:pt modelId="{7691DB7E-E025-4CD9-A565-676B638CFBE7}">
      <dgm:prSet phldrT="[Text]"/>
      <dgm:spPr/>
      <dgm:t>
        <a:bodyPr/>
        <a:lstStyle/>
        <a:p>
          <a:r>
            <a:rPr lang="en-US" dirty="0" err="1" smtClean="0"/>
            <a:t>DBpia</a:t>
          </a:r>
          <a:r>
            <a:rPr lang="en-US" dirty="0" smtClean="0"/>
            <a:t> &amp; </a:t>
          </a:r>
          <a:r>
            <a:rPr lang="en-US" dirty="0" err="1" smtClean="0"/>
            <a:t>KRpia</a:t>
          </a:r>
          <a:endParaRPr lang="en-US" dirty="0"/>
        </a:p>
      </dgm:t>
    </dgm:pt>
    <dgm:pt modelId="{3A885D93-6072-4843-820B-DE73C8ACB055}" type="parTrans" cxnId="{2B7A6D76-C634-4D74-85B7-0F5FD0DBB363}">
      <dgm:prSet/>
      <dgm:spPr/>
      <dgm:t>
        <a:bodyPr/>
        <a:lstStyle/>
        <a:p>
          <a:endParaRPr lang="en-US"/>
        </a:p>
      </dgm:t>
    </dgm:pt>
    <dgm:pt modelId="{8D30FC81-5946-43E2-86C2-F776FD1F5EB6}" type="sibTrans" cxnId="{2B7A6D76-C634-4D74-85B7-0F5FD0DBB363}">
      <dgm:prSet/>
      <dgm:spPr/>
      <dgm:t>
        <a:bodyPr/>
        <a:lstStyle/>
        <a:p>
          <a:endParaRPr lang="en-US"/>
        </a:p>
      </dgm:t>
    </dgm:pt>
    <dgm:pt modelId="{75C7A843-F930-4D77-922D-2003EC81C419}">
      <dgm:prSet phldrT="[Text]"/>
      <dgm:spPr/>
      <dgm:t>
        <a:bodyPr/>
        <a:lstStyle/>
        <a:p>
          <a:r>
            <a:rPr lang="en-US" dirty="0" smtClean="0"/>
            <a:t>EKS Plus</a:t>
          </a:r>
          <a:endParaRPr lang="en-US" dirty="0"/>
        </a:p>
      </dgm:t>
    </dgm:pt>
    <dgm:pt modelId="{6A7B9513-CC65-444E-BE09-1D394A7C411C}" type="parTrans" cxnId="{3F076706-1722-4987-B8F5-8F5E23D696F2}">
      <dgm:prSet/>
      <dgm:spPr/>
      <dgm:t>
        <a:bodyPr/>
        <a:lstStyle/>
        <a:p>
          <a:endParaRPr lang="en-US"/>
        </a:p>
      </dgm:t>
    </dgm:pt>
    <dgm:pt modelId="{599F0AD6-1563-46CD-A8F4-FBDE27F230D4}" type="sibTrans" cxnId="{3F076706-1722-4987-B8F5-8F5E23D696F2}">
      <dgm:prSet/>
      <dgm:spPr/>
      <dgm:t>
        <a:bodyPr/>
        <a:lstStyle/>
        <a:p>
          <a:endParaRPr lang="en-US"/>
        </a:p>
      </dgm:t>
    </dgm:pt>
    <dgm:pt modelId="{954DAC9C-64EF-4FD9-BE7B-A85D62933625}" type="pres">
      <dgm:prSet presAssocID="{D4FFBF05-317F-4A2C-865A-188E0D158CE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2F378A-84B0-4A60-8157-3FDC5E0C7748}" type="pres">
      <dgm:prSet presAssocID="{DC9C12B0-5D42-4C52-AD80-11D37BE9FD7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1FD75-7273-4F7E-ADF1-7C3A58D0243B}" type="pres">
      <dgm:prSet presAssocID="{832AC160-6D17-4A67-A6B4-79283F80BEF7}" presName="sibTrans" presStyleCnt="0"/>
      <dgm:spPr/>
    </dgm:pt>
    <dgm:pt modelId="{BB38D8C4-5588-45F2-8A70-7ED9F5ED1172}" type="pres">
      <dgm:prSet presAssocID="{7691DB7E-E025-4CD9-A565-676B638CFBE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1D06B8-C3B9-4DBC-9150-DB122BD44611}" type="pres">
      <dgm:prSet presAssocID="{8D30FC81-5946-43E2-86C2-F776FD1F5EB6}" presName="sibTrans" presStyleCnt="0"/>
      <dgm:spPr/>
    </dgm:pt>
    <dgm:pt modelId="{FCE16E84-2698-4CAB-AF0D-DA073A552186}" type="pres">
      <dgm:prSet presAssocID="{75C7A843-F930-4D77-922D-2003EC81C41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E11E7C-47AB-4D67-9D19-0861D49A7D04}" type="presOf" srcId="{DC9C12B0-5D42-4C52-AD80-11D37BE9FD7B}" destId="{B52F378A-84B0-4A60-8157-3FDC5E0C7748}" srcOrd="0" destOrd="0" presId="urn:microsoft.com/office/officeart/2005/8/layout/default"/>
    <dgm:cxn modelId="{2B11E523-6F41-4C28-A1A6-C850D963A9EA}" type="presOf" srcId="{75C7A843-F930-4D77-922D-2003EC81C419}" destId="{FCE16E84-2698-4CAB-AF0D-DA073A552186}" srcOrd="0" destOrd="0" presId="urn:microsoft.com/office/officeart/2005/8/layout/default"/>
    <dgm:cxn modelId="{2B7A6D76-C634-4D74-85B7-0F5FD0DBB363}" srcId="{D4FFBF05-317F-4A2C-865A-188E0D158CEB}" destId="{7691DB7E-E025-4CD9-A565-676B638CFBE7}" srcOrd="1" destOrd="0" parTransId="{3A885D93-6072-4843-820B-DE73C8ACB055}" sibTransId="{8D30FC81-5946-43E2-86C2-F776FD1F5EB6}"/>
    <dgm:cxn modelId="{27519576-6439-4E6D-9B61-43569CB51D07}" type="presOf" srcId="{7691DB7E-E025-4CD9-A565-676B638CFBE7}" destId="{BB38D8C4-5588-45F2-8A70-7ED9F5ED1172}" srcOrd="0" destOrd="0" presId="urn:microsoft.com/office/officeart/2005/8/layout/default"/>
    <dgm:cxn modelId="{E249C5F1-4DB2-4850-A806-D408C644FE79}" srcId="{D4FFBF05-317F-4A2C-865A-188E0D158CEB}" destId="{DC9C12B0-5D42-4C52-AD80-11D37BE9FD7B}" srcOrd="0" destOrd="0" parTransId="{170F32A8-D407-444B-A498-B8B99808D932}" sibTransId="{832AC160-6D17-4A67-A6B4-79283F80BEF7}"/>
    <dgm:cxn modelId="{017E8ACB-D676-4FCD-A3E4-94D940CA45AA}" type="presOf" srcId="{D4FFBF05-317F-4A2C-865A-188E0D158CEB}" destId="{954DAC9C-64EF-4FD9-BE7B-A85D62933625}" srcOrd="0" destOrd="0" presId="urn:microsoft.com/office/officeart/2005/8/layout/default"/>
    <dgm:cxn modelId="{3F076706-1722-4987-B8F5-8F5E23D696F2}" srcId="{D4FFBF05-317F-4A2C-865A-188E0D158CEB}" destId="{75C7A843-F930-4D77-922D-2003EC81C419}" srcOrd="2" destOrd="0" parTransId="{6A7B9513-CC65-444E-BE09-1D394A7C411C}" sibTransId="{599F0AD6-1563-46CD-A8F4-FBDE27F230D4}"/>
    <dgm:cxn modelId="{5E9268FC-F46B-41F9-B53A-B1F42F335252}" type="presParOf" srcId="{954DAC9C-64EF-4FD9-BE7B-A85D62933625}" destId="{B52F378A-84B0-4A60-8157-3FDC5E0C7748}" srcOrd="0" destOrd="0" presId="urn:microsoft.com/office/officeart/2005/8/layout/default"/>
    <dgm:cxn modelId="{127D99A1-83B9-4B82-9BCA-1CC70FB774D7}" type="presParOf" srcId="{954DAC9C-64EF-4FD9-BE7B-A85D62933625}" destId="{52E1FD75-7273-4F7E-ADF1-7C3A58D0243B}" srcOrd="1" destOrd="0" presId="urn:microsoft.com/office/officeart/2005/8/layout/default"/>
    <dgm:cxn modelId="{F992ACE5-9BCA-44E1-BC5E-6E04E8E41BBD}" type="presParOf" srcId="{954DAC9C-64EF-4FD9-BE7B-A85D62933625}" destId="{BB38D8C4-5588-45F2-8A70-7ED9F5ED1172}" srcOrd="2" destOrd="0" presId="urn:microsoft.com/office/officeart/2005/8/layout/default"/>
    <dgm:cxn modelId="{A1717635-3899-422C-A0FC-8BBC9E9877BC}" type="presParOf" srcId="{954DAC9C-64EF-4FD9-BE7B-A85D62933625}" destId="{651D06B8-C3B9-4DBC-9150-DB122BD44611}" srcOrd="3" destOrd="0" presId="urn:microsoft.com/office/officeart/2005/8/layout/default"/>
    <dgm:cxn modelId="{46A9D151-7A47-49FF-B269-18A29811EF5F}" type="presParOf" srcId="{954DAC9C-64EF-4FD9-BE7B-A85D62933625}" destId="{FCE16E84-2698-4CAB-AF0D-DA073A552186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FFBF05-317F-4A2C-865A-188E0D158CEB}" type="doc">
      <dgm:prSet loTypeId="urn:microsoft.com/office/officeart/2005/8/layout/default" loCatId="list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C9C12B0-5D42-4C52-AD80-11D37BE9FD7B}">
      <dgm:prSet phldrT="[Text]"/>
      <dgm:spPr/>
      <dgm:t>
        <a:bodyPr/>
        <a:lstStyle/>
        <a:p>
          <a:r>
            <a:rPr lang="en-US" dirty="0" smtClean="0"/>
            <a:t>KISS &amp; KSI e-book</a:t>
          </a:r>
          <a:endParaRPr lang="en-US" dirty="0"/>
        </a:p>
      </dgm:t>
    </dgm:pt>
    <dgm:pt modelId="{170F32A8-D407-444B-A498-B8B99808D932}" type="parTrans" cxnId="{E249C5F1-4DB2-4850-A806-D408C644FE79}">
      <dgm:prSet/>
      <dgm:spPr/>
      <dgm:t>
        <a:bodyPr/>
        <a:lstStyle/>
        <a:p>
          <a:endParaRPr lang="en-US"/>
        </a:p>
      </dgm:t>
    </dgm:pt>
    <dgm:pt modelId="{832AC160-6D17-4A67-A6B4-79283F80BEF7}" type="sibTrans" cxnId="{E249C5F1-4DB2-4850-A806-D408C644FE79}">
      <dgm:prSet/>
      <dgm:spPr/>
      <dgm:t>
        <a:bodyPr/>
        <a:lstStyle/>
        <a:p>
          <a:endParaRPr lang="en-US"/>
        </a:p>
      </dgm:t>
    </dgm:pt>
    <dgm:pt modelId="{7691DB7E-E025-4CD9-A565-676B638CFBE7}">
      <dgm:prSet phldrT="[Text]"/>
      <dgm:spPr/>
      <dgm:t>
        <a:bodyPr/>
        <a:lstStyle/>
        <a:p>
          <a:r>
            <a:rPr lang="en-US" dirty="0" err="1" smtClean="0"/>
            <a:t>DBpia</a:t>
          </a:r>
          <a:r>
            <a:rPr lang="en-US" dirty="0" smtClean="0"/>
            <a:t> &amp; </a:t>
          </a:r>
          <a:r>
            <a:rPr lang="en-US" dirty="0" err="1" smtClean="0"/>
            <a:t>KRpia</a:t>
          </a:r>
          <a:endParaRPr lang="en-US" dirty="0"/>
        </a:p>
      </dgm:t>
    </dgm:pt>
    <dgm:pt modelId="{3A885D93-6072-4843-820B-DE73C8ACB055}" type="parTrans" cxnId="{2B7A6D76-C634-4D74-85B7-0F5FD0DBB363}">
      <dgm:prSet/>
      <dgm:spPr/>
      <dgm:t>
        <a:bodyPr/>
        <a:lstStyle/>
        <a:p>
          <a:endParaRPr lang="en-US"/>
        </a:p>
      </dgm:t>
    </dgm:pt>
    <dgm:pt modelId="{8D30FC81-5946-43E2-86C2-F776FD1F5EB6}" type="sibTrans" cxnId="{2B7A6D76-C634-4D74-85B7-0F5FD0DBB363}">
      <dgm:prSet/>
      <dgm:spPr/>
      <dgm:t>
        <a:bodyPr/>
        <a:lstStyle/>
        <a:p>
          <a:endParaRPr lang="en-US"/>
        </a:p>
      </dgm:t>
    </dgm:pt>
    <dgm:pt modelId="{6C5E00D9-F1D5-4D9F-9FB7-A3D3A0EB537B}">
      <dgm:prSet phldrT="[Text]"/>
      <dgm:spPr/>
      <dgm:t>
        <a:bodyPr/>
        <a:lstStyle/>
        <a:p>
          <a:r>
            <a:rPr lang="en-US" dirty="0" smtClean="0"/>
            <a:t>EKS Plus(?)</a:t>
          </a:r>
          <a:endParaRPr lang="en-US" dirty="0"/>
        </a:p>
      </dgm:t>
    </dgm:pt>
    <dgm:pt modelId="{D56D2794-0F40-41C3-8EED-49408A0AC166}" type="parTrans" cxnId="{392E4131-1700-45F9-B5E8-19D8AE7B3B0E}">
      <dgm:prSet/>
      <dgm:spPr/>
      <dgm:t>
        <a:bodyPr/>
        <a:lstStyle/>
        <a:p>
          <a:endParaRPr lang="en-US"/>
        </a:p>
      </dgm:t>
    </dgm:pt>
    <dgm:pt modelId="{6A1E38C3-69FD-4E1D-B02F-F5165974F0F7}" type="sibTrans" cxnId="{392E4131-1700-45F9-B5E8-19D8AE7B3B0E}">
      <dgm:prSet/>
      <dgm:spPr/>
      <dgm:t>
        <a:bodyPr/>
        <a:lstStyle/>
        <a:p>
          <a:endParaRPr lang="en-US"/>
        </a:p>
      </dgm:t>
    </dgm:pt>
    <dgm:pt modelId="{3CBDD78A-5579-4468-B187-A546EA427AF6}">
      <dgm:prSet phldrT="[Text]"/>
      <dgm:spPr/>
      <dgm:t>
        <a:bodyPr/>
        <a:lstStyle/>
        <a:p>
          <a:r>
            <a:rPr lang="en-US" dirty="0" smtClean="0"/>
            <a:t>The other EKS DBs(?)</a:t>
          </a:r>
          <a:endParaRPr lang="en-US" dirty="0"/>
        </a:p>
      </dgm:t>
    </dgm:pt>
    <dgm:pt modelId="{523E18DF-5B80-44BB-B2D9-43E65D67AE41}" type="parTrans" cxnId="{8C695F3D-53E7-448E-BF76-E43D5B134BF2}">
      <dgm:prSet/>
      <dgm:spPr/>
      <dgm:t>
        <a:bodyPr/>
        <a:lstStyle/>
        <a:p>
          <a:endParaRPr lang="en-US"/>
        </a:p>
      </dgm:t>
    </dgm:pt>
    <dgm:pt modelId="{94384B47-3E6C-447B-85CA-6CC144F3D334}" type="sibTrans" cxnId="{8C695F3D-53E7-448E-BF76-E43D5B134BF2}">
      <dgm:prSet/>
      <dgm:spPr/>
      <dgm:t>
        <a:bodyPr/>
        <a:lstStyle/>
        <a:p>
          <a:endParaRPr lang="en-US"/>
        </a:p>
      </dgm:t>
    </dgm:pt>
    <dgm:pt modelId="{67F0239C-D088-4DA0-8B47-B4260D1FA6C2}">
      <dgm:prSet phldrT="[Text]"/>
      <dgm:spPr/>
      <dgm:t>
        <a:bodyPr/>
        <a:lstStyle/>
        <a:p>
          <a:r>
            <a:rPr lang="en-US" dirty="0" err="1" smtClean="0"/>
            <a:t>Acadepia</a:t>
          </a:r>
          <a:endParaRPr lang="en-US" dirty="0"/>
        </a:p>
      </dgm:t>
    </dgm:pt>
    <dgm:pt modelId="{32788B12-C7CF-49A4-8597-E0471A694C34}" type="parTrans" cxnId="{8CDD4427-9095-4C7E-BF06-C9D73E91F5C9}">
      <dgm:prSet/>
      <dgm:spPr/>
      <dgm:t>
        <a:bodyPr/>
        <a:lstStyle/>
        <a:p>
          <a:endParaRPr lang="en-US"/>
        </a:p>
      </dgm:t>
    </dgm:pt>
    <dgm:pt modelId="{DF6C08B5-4B0E-4F22-9265-AC7688270349}" type="sibTrans" cxnId="{8CDD4427-9095-4C7E-BF06-C9D73E91F5C9}">
      <dgm:prSet/>
      <dgm:spPr/>
      <dgm:t>
        <a:bodyPr/>
        <a:lstStyle/>
        <a:p>
          <a:endParaRPr lang="en-US"/>
        </a:p>
      </dgm:t>
    </dgm:pt>
    <dgm:pt modelId="{954DAC9C-64EF-4FD9-BE7B-A85D62933625}" type="pres">
      <dgm:prSet presAssocID="{D4FFBF05-317F-4A2C-865A-188E0D158CE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52F378A-84B0-4A60-8157-3FDC5E0C7748}" type="pres">
      <dgm:prSet presAssocID="{DC9C12B0-5D42-4C52-AD80-11D37BE9FD7B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E1FD75-7273-4F7E-ADF1-7C3A58D0243B}" type="pres">
      <dgm:prSet presAssocID="{832AC160-6D17-4A67-A6B4-79283F80BEF7}" presName="sibTrans" presStyleCnt="0"/>
      <dgm:spPr/>
    </dgm:pt>
    <dgm:pt modelId="{BB38D8C4-5588-45F2-8A70-7ED9F5ED1172}" type="pres">
      <dgm:prSet presAssocID="{7691DB7E-E025-4CD9-A565-676B638CFBE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1D06B8-C3B9-4DBC-9150-DB122BD44611}" type="pres">
      <dgm:prSet presAssocID="{8D30FC81-5946-43E2-86C2-F776FD1F5EB6}" presName="sibTrans" presStyleCnt="0"/>
      <dgm:spPr/>
    </dgm:pt>
    <dgm:pt modelId="{ED800FBF-5D51-4276-80A3-F26A7AD0612D}" type="pres">
      <dgm:prSet presAssocID="{6C5E00D9-F1D5-4D9F-9FB7-A3D3A0EB537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2D60E4-F3F1-417F-B93A-F80A256944FF}" type="pres">
      <dgm:prSet presAssocID="{6A1E38C3-69FD-4E1D-B02F-F5165974F0F7}" presName="sibTrans" presStyleCnt="0"/>
      <dgm:spPr/>
    </dgm:pt>
    <dgm:pt modelId="{FF828DDB-5CA2-42B9-B4DF-3741F939DC38}" type="pres">
      <dgm:prSet presAssocID="{3CBDD78A-5579-4468-B187-A546EA427AF6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CD9D3C-DAF6-4950-9702-555D8B8A3093}" type="pres">
      <dgm:prSet presAssocID="{94384B47-3E6C-447B-85CA-6CC144F3D334}" presName="sibTrans" presStyleCnt="0"/>
      <dgm:spPr/>
    </dgm:pt>
    <dgm:pt modelId="{21630002-EBE0-465D-972F-62FE9128907A}" type="pres">
      <dgm:prSet presAssocID="{67F0239C-D088-4DA0-8B47-B4260D1FA6C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B7A6D76-C634-4D74-85B7-0F5FD0DBB363}" srcId="{D4FFBF05-317F-4A2C-865A-188E0D158CEB}" destId="{7691DB7E-E025-4CD9-A565-676B638CFBE7}" srcOrd="1" destOrd="0" parTransId="{3A885D93-6072-4843-820B-DE73C8ACB055}" sibTransId="{8D30FC81-5946-43E2-86C2-F776FD1F5EB6}"/>
    <dgm:cxn modelId="{A9E8CF9C-294E-4497-BD4E-E37C17B31912}" type="presOf" srcId="{67F0239C-D088-4DA0-8B47-B4260D1FA6C2}" destId="{21630002-EBE0-465D-972F-62FE9128907A}" srcOrd="0" destOrd="0" presId="urn:microsoft.com/office/officeart/2005/8/layout/default"/>
    <dgm:cxn modelId="{E249C5F1-4DB2-4850-A806-D408C644FE79}" srcId="{D4FFBF05-317F-4A2C-865A-188E0D158CEB}" destId="{DC9C12B0-5D42-4C52-AD80-11D37BE9FD7B}" srcOrd="0" destOrd="0" parTransId="{170F32A8-D407-444B-A498-B8B99808D932}" sibTransId="{832AC160-6D17-4A67-A6B4-79283F80BEF7}"/>
    <dgm:cxn modelId="{8CDD4427-9095-4C7E-BF06-C9D73E91F5C9}" srcId="{D4FFBF05-317F-4A2C-865A-188E0D158CEB}" destId="{67F0239C-D088-4DA0-8B47-B4260D1FA6C2}" srcOrd="4" destOrd="0" parTransId="{32788B12-C7CF-49A4-8597-E0471A694C34}" sibTransId="{DF6C08B5-4B0E-4F22-9265-AC7688270349}"/>
    <dgm:cxn modelId="{9D198AA1-70DE-4B1D-B4C5-2017E2AB429A}" type="presOf" srcId="{7691DB7E-E025-4CD9-A565-676B638CFBE7}" destId="{BB38D8C4-5588-45F2-8A70-7ED9F5ED1172}" srcOrd="0" destOrd="0" presId="urn:microsoft.com/office/officeart/2005/8/layout/default"/>
    <dgm:cxn modelId="{F1CDDD43-9557-4D0C-A7E2-5DCBADE6010F}" type="presOf" srcId="{6C5E00D9-F1D5-4D9F-9FB7-A3D3A0EB537B}" destId="{ED800FBF-5D51-4276-80A3-F26A7AD0612D}" srcOrd="0" destOrd="0" presId="urn:microsoft.com/office/officeart/2005/8/layout/default"/>
    <dgm:cxn modelId="{7E17C730-D637-49C0-BB82-D018A432966D}" type="presOf" srcId="{DC9C12B0-5D42-4C52-AD80-11D37BE9FD7B}" destId="{B52F378A-84B0-4A60-8157-3FDC5E0C7748}" srcOrd="0" destOrd="0" presId="urn:microsoft.com/office/officeart/2005/8/layout/default"/>
    <dgm:cxn modelId="{1C2CDE5A-60AB-4F48-BAB9-57D50F1F2EFB}" type="presOf" srcId="{D4FFBF05-317F-4A2C-865A-188E0D158CEB}" destId="{954DAC9C-64EF-4FD9-BE7B-A85D62933625}" srcOrd="0" destOrd="0" presId="urn:microsoft.com/office/officeart/2005/8/layout/default"/>
    <dgm:cxn modelId="{8C695F3D-53E7-448E-BF76-E43D5B134BF2}" srcId="{D4FFBF05-317F-4A2C-865A-188E0D158CEB}" destId="{3CBDD78A-5579-4468-B187-A546EA427AF6}" srcOrd="3" destOrd="0" parTransId="{523E18DF-5B80-44BB-B2D9-43E65D67AE41}" sibTransId="{94384B47-3E6C-447B-85CA-6CC144F3D334}"/>
    <dgm:cxn modelId="{392E4131-1700-45F9-B5E8-19D8AE7B3B0E}" srcId="{D4FFBF05-317F-4A2C-865A-188E0D158CEB}" destId="{6C5E00D9-F1D5-4D9F-9FB7-A3D3A0EB537B}" srcOrd="2" destOrd="0" parTransId="{D56D2794-0F40-41C3-8EED-49408A0AC166}" sibTransId="{6A1E38C3-69FD-4E1D-B02F-F5165974F0F7}"/>
    <dgm:cxn modelId="{4F838A21-3F92-4043-96E9-5984EA734B8C}" type="presOf" srcId="{3CBDD78A-5579-4468-B187-A546EA427AF6}" destId="{FF828DDB-5CA2-42B9-B4DF-3741F939DC38}" srcOrd="0" destOrd="0" presId="urn:microsoft.com/office/officeart/2005/8/layout/default"/>
    <dgm:cxn modelId="{B60A20B9-4857-4224-A828-E6708B63E32B}" type="presParOf" srcId="{954DAC9C-64EF-4FD9-BE7B-A85D62933625}" destId="{B52F378A-84B0-4A60-8157-3FDC5E0C7748}" srcOrd="0" destOrd="0" presId="urn:microsoft.com/office/officeart/2005/8/layout/default"/>
    <dgm:cxn modelId="{B95D226E-E618-4556-A9B3-7C47758496A3}" type="presParOf" srcId="{954DAC9C-64EF-4FD9-BE7B-A85D62933625}" destId="{52E1FD75-7273-4F7E-ADF1-7C3A58D0243B}" srcOrd="1" destOrd="0" presId="urn:microsoft.com/office/officeart/2005/8/layout/default"/>
    <dgm:cxn modelId="{45F7E91E-5472-4002-8FF0-F3D5C077C815}" type="presParOf" srcId="{954DAC9C-64EF-4FD9-BE7B-A85D62933625}" destId="{BB38D8C4-5588-45F2-8A70-7ED9F5ED1172}" srcOrd="2" destOrd="0" presId="urn:microsoft.com/office/officeart/2005/8/layout/default"/>
    <dgm:cxn modelId="{E979FA25-908B-4EF5-B91F-862BE3B32771}" type="presParOf" srcId="{954DAC9C-64EF-4FD9-BE7B-A85D62933625}" destId="{651D06B8-C3B9-4DBC-9150-DB122BD44611}" srcOrd="3" destOrd="0" presId="urn:microsoft.com/office/officeart/2005/8/layout/default"/>
    <dgm:cxn modelId="{287E4318-3E06-4256-B22E-2682CC65BEA6}" type="presParOf" srcId="{954DAC9C-64EF-4FD9-BE7B-A85D62933625}" destId="{ED800FBF-5D51-4276-80A3-F26A7AD0612D}" srcOrd="4" destOrd="0" presId="urn:microsoft.com/office/officeart/2005/8/layout/default"/>
    <dgm:cxn modelId="{24053426-C7E6-440A-B6BF-E3C9891A9403}" type="presParOf" srcId="{954DAC9C-64EF-4FD9-BE7B-A85D62933625}" destId="{3B2D60E4-F3F1-417F-B93A-F80A256944FF}" srcOrd="5" destOrd="0" presId="urn:microsoft.com/office/officeart/2005/8/layout/default"/>
    <dgm:cxn modelId="{D0D52EBE-2D47-4437-BE35-AD7D8B40A5D2}" type="presParOf" srcId="{954DAC9C-64EF-4FD9-BE7B-A85D62933625}" destId="{FF828DDB-5CA2-42B9-B4DF-3741F939DC38}" srcOrd="6" destOrd="0" presId="urn:microsoft.com/office/officeart/2005/8/layout/default"/>
    <dgm:cxn modelId="{7722737C-51FF-4A20-A719-B1F3076B84D3}" type="presParOf" srcId="{954DAC9C-64EF-4FD9-BE7B-A85D62933625}" destId="{44CD9D3C-DAF6-4950-9702-555D8B8A3093}" srcOrd="7" destOrd="0" presId="urn:microsoft.com/office/officeart/2005/8/layout/default"/>
    <dgm:cxn modelId="{A7E37B1D-DFC0-4E81-8691-1929F92CE241}" type="presParOf" srcId="{954DAC9C-64EF-4FD9-BE7B-A85D62933625}" destId="{21630002-EBE0-465D-972F-62FE9128907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F378A-84B0-4A60-8157-3FDC5E0C7748}">
      <dsp:nvSpPr>
        <dsp:cNvPr id="0" name=""/>
        <dsp:cNvSpPr/>
      </dsp:nvSpPr>
      <dsp:spPr>
        <a:xfrm>
          <a:off x="0" y="530621"/>
          <a:ext cx="2278062" cy="13668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KISS</a:t>
          </a:r>
          <a:endParaRPr lang="en-US" sz="3100" kern="1200" dirty="0"/>
        </a:p>
      </dsp:txBody>
      <dsp:txXfrm>
        <a:off x="0" y="530621"/>
        <a:ext cx="2278062" cy="1366837"/>
      </dsp:txXfrm>
    </dsp:sp>
    <dsp:sp modelId="{BB38D8C4-5588-45F2-8A70-7ED9F5ED1172}">
      <dsp:nvSpPr>
        <dsp:cNvPr id="0" name=""/>
        <dsp:cNvSpPr/>
      </dsp:nvSpPr>
      <dsp:spPr>
        <a:xfrm>
          <a:off x="2505868" y="530621"/>
          <a:ext cx="2278062" cy="136683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DBpia</a:t>
          </a:r>
          <a:r>
            <a:rPr lang="en-US" sz="3100" kern="1200" dirty="0" smtClean="0"/>
            <a:t> &amp; </a:t>
          </a:r>
          <a:r>
            <a:rPr lang="en-US" sz="3100" kern="1200" dirty="0" err="1" smtClean="0"/>
            <a:t>KRpia</a:t>
          </a:r>
          <a:endParaRPr lang="en-US" sz="3100" kern="1200" dirty="0"/>
        </a:p>
      </dsp:txBody>
      <dsp:txXfrm>
        <a:off x="2505868" y="530621"/>
        <a:ext cx="2278062" cy="1366837"/>
      </dsp:txXfrm>
    </dsp:sp>
    <dsp:sp modelId="{07D2F8FF-DA8A-436E-834B-9FE94F0D5300}">
      <dsp:nvSpPr>
        <dsp:cNvPr id="0" name=""/>
        <dsp:cNvSpPr/>
      </dsp:nvSpPr>
      <dsp:spPr>
        <a:xfrm>
          <a:off x="5011737" y="530621"/>
          <a:ext cx="2278062" cy="13668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KoreaA2Z</a:t>
          </a:r>
          <a:endParaRPr lang="en-US" sz="3100" kern="1200" dirty="0"/>
        </a:p>
      </dsp:txBody>
      <dsp:txXfrm>
        <a:off x="5011737" y="530621"/>
        <a:ext cx="2278062" cy="1366837"/>
      </dsp:txXfrm>
    </dsp:sp>
    <dsp:sp modelId="{2DFB9BC9-D80C-4154-BC82-AD2931A1A60E}">
      <dsp:nvSpPr>
        <dsp:cNvPr id="0" name=""/>
        <dsp:cNvSpPr/>
      </dsp:nvSpPr>
      <dsp:spPr>
        <a:xfrm>
          <a:off x="0" y="2125265"/>
          <a:ext cx="2278062" cy="13668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Korea Contents Lab</a:t>
          </a:r>
          <a:endParaRPr lang="en-US" sz="3100" kern="1200" dirty="0"/>
        </a:p>
      </dsp:txBody>
      <dsp:txXfrm>
        <a:off x="0" y="2125265"/>
        <a:ext cx="2278062" cy="1366837"/>
      </dsp:txXfrm>
    </dsp:sp>
    <dsp:sp modelId="{5306ABE6-2961-4250-8638-9735B3DC4257}">
      <dsp:nvSpPr>
        <dsp:cNvPr id="0" name=""/>
        <dsp:cNvSpPr/>
      </dsp:nvSpPr>
      <dsp:spPr>
        <a:xfrm>
          <a:off x="2505868" y="2125265"/>
          <a:ext cx="2278062" cy="13668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err="1" smtClean="0"/>
            <a:t>Zininzin</a:t>
          </a:r>
          <a:endParaRPr lang="en-US" sz="3100" kern="1200" dirty="0"/>
        </a:p>
      </dsp:txBody>
      <dsp:txXfrm>
        <a:off x="2505868" y="2125265"/>
        <a:ext cx="2278062" cy="1366837"/>
      </dsp:txXfrm>
    </dsp:sp>
    <dsp:sp modelId="{A4DA4EB8-7FCF-427D-9ADE-5A60BE293DB5}">
      <dsp:nvSpPr>
        <dsp:cNvPr id="0" name=""/>
        <dsp:cNvSpPr/>
      </dsp:nvSpPr>
      <dsp:spPr>
        <a:xfrm>
          <a:off x="5011737" y="2125265"/>
          <a:ext cx="2278062" cy="13668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…</a:t>
          </a:r>
          <a:endParaRPr lang="en-US" sz="3100" kern="1200" dirty="0"/>
        </a:p>
      </dsp:txBody>
      <dsp:txXfrm>
        <a:off x="5011737" y="2125265"/>
        <a:ext cx="2278062" cy="13668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F378A-84B0-4A60-8157-3FDC5E0C7748}">
      <dsp:nvSpPr>
        <dsp:cNvPr id="0" name=""/>
        <dsp:cNvSpPr/>
      </dsp:nvSpPr>
      <dsp:spPr>
        <a:xfrm>
          <a:off x="295436" y="1684"/>
          <a:ext cx="6698927" cy="4019356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E-Korean Studies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(11 DBs)</a:t>
          </a:r>
        </a:p>
      </dsp:txBody>
      <dsp:txXfrm>
        <a:off x="295436" y="1684"/>
        <a:ext cx="6698927" cy="401935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F378A-84B0-4A60-8157-3FDC5E0C7748}">
      <dsp:nvSpPr>
        <dsp:cNvPr id="0" name=""/>
        <dsp:cNvSpPr/>
      </dsp:nvSpPr>
      <dsp:spPr>
        <a:xfrm>
          <a:off x="889" y="970216"/>
          <a:ext cx="3470485" cy="20822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smtClean="0"/>
            <a:t>EKS</a:t>
          </a:r>
          <a:endParaRPr lang="en-US" sz="6400" kern="1200" dirty="0"/>
        </a:p>
      </dsp:txBody>
      <dsp:txXfrm>
        <a:off x="889" y="970216"/>
        <a:ext cx="3470485" cy="2082291"/>
      </dsp:txXfrm>
    </dsp:sp>
    <dsp:sp modelId="{BB38D8C4-5588-45F2-8A70-7ED9F5ED1172}">
      <dsp:nvSpPr>
        <dsp:cNvPr id="0" name=""/>
        <dsp:cNvSpPr/>
      </dsp:nvSpPr>
      <dsp:spPr>
        <a:xfrm>
          <a:off x="3818424" y="970216"/>
          <a:ext cx="3470485" cy="208229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400" kern="1200" dirty="0" err="1" smtClean="0"/>
            <a:t>DBpia</a:t>
          </a:r>
          <a:r>
            <a:rPr lang="en-US" sz="6400" kern="1200" dirty="0" smtClean="0"/>
            <a:t> &amp; </a:t>
          </a:r>
          <a:r>
            <a:rPr lang="en-US" sz="6400" kern="1200" dirty="0" err="1" smtClean="0"/>
            <a:t>KRpia</a:t>
          </a:r>
          <a:endParaRPr lang="en-US" sz="6400" kern="1200" dirty="0"/>
        </a:p>
      </dsp:txBody>
      <dsp:txXfrm>
        <a:off x="3818424" y="970216"/>
        <a:ext cx="3470485" cy="208229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F378A-84B0-4A60-8157-3FDC5E0C7748}">
      <dsp:nvSpPr>
        <dsp:cNvPr id="0" name=""/>
        <dsp:cNvSpPr/>
      </dsp:nvSpPr>
      <dsp:spPr>
        <a:xfrm>
          <a:off x="397059" y="794"/>
          <a:ext cx="3093181" cy="185590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EKS</a:t>
          </a:r>
          <a:endParaRPr lang="en-US" sz="5700" kern="1200" dirty="0"/>
        </a:p>
      </dsp:txBody>
      <dsp:txXfrm>
        <a:off x="397059" y="794"/>
        <a:ext cx="3093181" cy="1855909"/>
      </dsp:txXfrm>
    </dsp:sp>
    <dsp:sp modelId="{BB38D8C4-5588-45F2-8A70-7ED9F5ED1172}">
      <dsp:nvSpPr>
        <dsp:cNvPr id="0" name=""/>
        <dsp:cNvSpPr/>
      </dsp:nvSpPr>
      <dsp:spPr>
        <a:xfrm>
          <a:off x="3799559" y="794"/>
          <a:ext cx="3093181" cy="185590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err="1" smtClean="0"/>
            <a:t>DBpia</a:t>
          </a:r>
          <a:r>
            <a:rPr lang="en-US" sz="5700" kern="1200" dirty="0" smtClean="0"/>
            <a:t> &amp; </a:t>
          </a:r>
          <a:r>
            <a:rPr lang="en-US" sz="5700" kern="1200" dirty="0" err="1" smtClean="0"/>
            <a:t>KRpia</a:t>
          </a:r>
          <a:endParaRPr lang="en-US" sz="5700" kern="1200" dirty="0"/>
        </a:p>
      </dsp:txBody>
      <dsp:txXfrm>
        <a:off x="3799559" y="794"/>
        <a:ext cx="3093181" cy="1855909"/>
      </dsp:txXfrm>
    </dsp:sp>
    <dsp:sp modelId="{FCE16E84-2698-4CAB-AF0D-DA073A552186}">
      <dsp:nvSpPr>
        <dsp:cNvPr id="0" name=""/>
        <dsp:cNvSpPr/>
      </dsp:nvSpPr>
      <dsp:spPr>
        <a:xfrm>
          <a:off x="2098309" y="2166021"/>
          <a:ext cx="3093181" cy="18559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lvl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700" kern="1200" dirty="0" smtClean="0"/>
            <a:t>EKS Plus</a:t>
          </a:r>
          <a:endParaRPr lang="en-US" sz="5700" kern="1200" dirty="0"/>
        </a:p>
      </dsp:txBody>
      <dsp:txXfrm>
        <a:off x="2098309" y="2166021"/>
        <a:ext cx="3093181" cy="18559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2F378A-84B0-4A60-8157-3FDC5E0C7748}">
      <dsp:nvSpPr>
        <dsp:cNvPr id="0" name=""/>
        <dsp:cNvSpPr/>
      </dsp:nvSpPr>
      <dsp:spPr>
        <a:xfrm>
          <a:off x="0" y="530621"/>
          <a:ext cx="2278062" cy="136683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KISS &amp; KSI e-book</a:t>
          </a:r>
          <a:endParaRPr lang="en-US" sz="3600" kern="1200" dirty="0"/>
        </a:p>
      </dsp:txBody>
      <dsp:txXfrm>
        <a:off x="0" y="530621"/>
        <a:ext cx="2278062" cy="1366837"/>
      </dsp:txXfrm>
    </dsp:sp>
    <dsp:sp modelId="{BB38D8C4-5588-45F2-8A70-7ED9F5ED1172}">
      <dsp:nvSpPr>
        <dsp:cNvPr id="0" name=""/>
        <dsp:cNvSpPr/>
      </dsp:nvSpPr>
      <dsp:spPr>
        <a:xfrm>
          <a:off x="2505868" y="530621"/>
          <a:ext cx="2278062" cy="1366837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DBpia</a:t>
          </a:r>
          <a:r>
            <a:rPr lang="en-US" sz="3600" kern="1200" dirty="0" smtClean="0"/>
            <a:t> &amp; </a:t>
          </a:r>
          <a:r>
            <a:rPr lang="en-US" sz="3600" kern="1200" dirty="0" err="1" smtClean="0"/>
            <a:t>KRpia</a:t>
          </a:r>
          <a:endParaRPr lang="en-US" sz="3600" kern="1200" dirty="0"/>
        </a:p>
      </dsp:txBody>
      <dsp:txXfrm>
        <a:off x="2505868" y="530621"/>
        <a:ext cx="2278062" cy="1366837"/>
      </dsp:txXfrm>
    </dsp:sp>
    <dsp:sp modelId="{ED800FBF-5D51-4276-80A3-F26A7AD0612D}">
      <dsp:nvSpPr>
        <dsp:cNvPr id="0" name=""/>
        <dsp:cNvSpPr/>
      </dsp:nvSpPr>
      <dsp:spPr>
        <a:xfrm>
          <a:off x="5011737" y="530621"/>
          <a:ext cx="2278062" cy="136683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EKS Plus(?)</a:t>
          </a:r>
          <a:endParaRPr lang="en-US" sz="3600" kern="1200" dirty="0"/>
        </a:p>
      </dsp:txBody>
      <dsp:txXfrm>
        <a:off x="5011737" y="530621"/>
        <a:ext cx="2278062" cy="1366837"/>
      </dsp:txXfrm>
    </dsp:sp>
    <dsp:sp modelId="{FF828DDB-5CA2-42B9-B4DF-3741F939DC38}">
      <dsp:nvSpPr>
        <dsp:cNvPr id="0" name=""/>
        <dsp:cNvSpPr/>
      </dsp:nvSpPr>
      <dsp:spPr>
        <a:xfrm>
          <a:off x="1252934" y="2125265"/>
          <a:ext cx="2278062" cy="136683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The other EKS DBs(?)</a:t>
          </a:r>
          <a:endParaRPr lang="en-US" sz="3600" kern="1200" dirty="0"/>
        </a:p>
      </dsp:txBody>
      <dsp:txXfrm>
        <a:off x="1252934" y="2125265"/>
        <a:ext cx="2278062" cy="1366837"/>
      </dsp:txXfrm>
    </dsp:sp>
    <dsp:sp modelId="{21630002-EBE0-465D-972F-62FE9128907A}">
      <dsp:nvSpPr>
        <dsp:cNvPr id="0" name=""/>
        <dsp:cNvSpPr/>
      </dsp:nvSpPr>
      <dsp:spPr>
        <a:xfrm>
          <a:off x="3758803" y="2125265"/>
          <a:ext cx="2278062" cy="136683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400000" algn="ctr" rotWithShape="0">
            <a:srgbClr val="000000">
              <a:alpha val="50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err="1" smtClean="0"/>
            <a:t>Acadepia</a:t>
          </a:r>
          <a:endParaRPr lang="en-US" sz="3600" kern="1200" dirty="0"/>
        </a:p>
      </dsp:txBody>
      <dsp:txXfrm>
        <a:off x="3758803" y="2125265"/>
        <a:ext cx="2278062" cy="1366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130A5D4-5E07-4CE2-856E-54298403E3D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DFA-E707-42EA-9D12-CEAB0EDF414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147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A5D4-5E07-4CE2-856E-54298403E3D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DFA-E707-42EA-9D12-CEAB0EDF4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0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A5D4-5E07-4CE2-856E-54298403E3D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DFA-E707-42EA-9D12-CEAB0EDF414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274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A5D4-5E07-4CE2-856E-54298403E3D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DFA-E707-42EA-9D12-CEAB0EDF4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76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A5D4-5E07-4CE2-856E-54298403E3D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DFA-E707-42EA-9D12-CEAB0EDF414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926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A5D4-5E07-4CE2-856E-54298403E3D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DFA-E707-42EA-9D12-CEAB0EDF4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58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A5D4-5E07-4CE2-856E-54298403E3D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DFA-E707-42EA-9D12-CEAB0EDF4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81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A5D4-5E07-4CE2-856E-54298403E3D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DFA-E707-42EA-9D12-CEAB0EDF4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635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A5D4-5E07-4CE2-856E-54298403E3D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DFA-E707-42EA-9D12-CEAB0EDF4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084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A5D4-5E07-4CE2-856E-54298403E3D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DFA-E707-42EA-9D12-CEAB0EDF4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87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0A5D4-5E07-4CE2-856E-54298403E3D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12DFA-E707-42EA-9D12-CEAB0EDF414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9140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130A5D4-5E07-4CE2-856E-54298403E3D6}" type="datetimeFigureOut">
              <a:rPr lang="en-US" smtClean="0"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7812DFA-E707-42EA-9D12-CEAB0EDF414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193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Forum on Korean Studies Resources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Session 2: E-Resources</a:t>
            </a:r>
          </a:p>
          <a:p>
            <a:r>
              <a:rPr lang="en-US" dirty="0" smtClean="0"/>
              <a:t>Hyoungbae Lee</a:t>
            </a:r>
          </a:p>
          <a:p>
            <a:r>
              <a:rPr lang="en-US" dirty="0" smtClean="0"/>
              <a:t>Princeton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6143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 2009 - Warring States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1232947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554666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2009 - Unification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1432972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3475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2010 - Division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4791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26043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2013 </a:t>
            </a:r>
            <a:r>
              <a:rPr lang="en-US" dirty="0" smtClean="0"/>
              <a:t>- the </a:t>
            </a:r>
            <a:r>
              <a:rPr lang="en-US" dirty="0"/>
              <a:t>Three </a:t>
            </a:r>
            <a:r>
              <a:rPr lang="en-US" dirty="0" smtClean="0"/>
              <a:t>Kingdoms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61290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5179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2016 - Diversification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9010245"/>
              </p:ext>
            </p:extLst>
          </p:nvPr>
        </p:nvGraphicFramePr>
        <p:xfrm>
          <a:off x="768350" y="2286000"/>
          <a:ext cx="7289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35434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Introducing 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Panmun</a:t>
            </a:r>
            <a:r>
              <a:rPr lang="en-US" dirty="0" smtClean="0"/>
              <a:t> EKS</a:t>
            </a:r>
          </a:p>
          <a:p>
            <a:endParaRPr lang="en-US" dirty="0" smtClean="0"/>
          </a:p>
          <a:p>
            <a:r>
              <a:rPr lang="en-US" dirty="0" smtClean="0"/>
              <a:t>KSI (Korean Studies Information Service System)</a:t>
            </a:r>
          </a:p>
          <a:p>
            <a:endParaRPr lang="en-US" dirty="0" smtClean="0"/>
          </a:p>
          <a:p>
            <a:r>
              <a:rPr lang="en-US" dirty="0" err="1" smtClean="0"/>
              <a:t>Acadepia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Global Contents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203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78</TotalTime>
  <Words>90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Tw Cen MT</vt:lpstr>
      <vt:lpstr>Tw Cen MT Condensed</vt:lpstr>
      <vt:lpstr>Wingdings 3</vt:lpstr>
      <vt:lpstr>Integral</vt:lpstr>
      <vt:lpstr>Forum on Korean Studies Resources</vt:lpstr>
      <vt:lpstr>Before 2009 - Warring States</vt:lpstr>
      <vt:lpstr>2009 - Unification</vt:lpstr>
      <vt:lpstr>2010 - Division</vt:lpstr>
      <vt:lpstr>2013 - the Three Kingdoms</vt:lpstr>
      <vt:lpstr>From 2016 - Diversification</vt:lpstr>
      <vt:lpstr>Introducing Partners</vt:lpstr>
    </vt:vector>
  </TitlesOfParts>
  <Company>Princeton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Forum on Korean Studies Resources</dc:title>
  <dc:creator>Hyoungbae Lee</dc:creator>
  <cp:lastModifiedBy>Hyoungbae Lee</cp:lastModifiedBy>
  <cp:revision>13</cp:revision>
  <dcterms:created xsi:type="dcterms:W3CDTF">2015-03-17T13:24:56Z</dcterms:created>
  <dcterms:modified xsi:type="dcterms:W3CDTF">2015-04-07T14:42:27Z</dcterms:modified>
</cp:coreProperties>
</file>