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65" r:id="rId6"/>
    <p:sldId id="266" r:id="rId7"/>
    <p:sldId id="264" r:id="rId8"/>
    <p:sldId id="263" r:id="rId9"/>
    <p:sldId id="268" r:id="rId10"/>
    <p:sldId id="262" r:id="rId11"/>
    <p:sldId id="260" r:id="rId12"/>
    <p:sldId id="25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 autoAdjust="0"/>
    <p:restoredTop sz="75856" autoAdjust="0"/>
  </p:normalViewPr>
  <p:slideViewPr>
    <p:cSldViewPr>
      <p:cViewPr varScale="1">
        <p:scale>
          <a:sx n="73" d="100"/>
          <a:sy n="73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32E2-90FF-4443-8EF7-F769EAE90DAC}" type="datetimeFigureOut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7AAA9-796D-4331-BA38-7D00CE8E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609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7AAA9-796D-4331-BA38-7D00CE8EA87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10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It is good to see you again</a:t>
            </a:r>
          </a:p>
          <a:p>
            <a:r>
              <a:rPr lang="en-US" altLang="ko-KR" smtClean="0"/>
              <a:t>This time I would like to present our e-resource service.</a:t>
            </a:r>
            <a:r>
              <a:rPr lang="en-US" altLang="ko-KR" baseline="0" smtClean="0"/>
              <a:t> Panmun is the book vender and supplies  has been trying to extend our service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7AAA9-796D-4331-BA38-7D00CE8EA87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63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eArticle is</a:t>
            </a:r>
            <a:r>
              <a:rPr lang="en-US" altLang="ko-KR" baseline="0" smtClean="0"/>
              <a:t> an electric journal service for Korean studies. The publisher is Haksul Institute.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7AAA9-796D-4331-BA38-7D00CE8EA87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8102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7AAA9-796D-4331-BA38-7D00CE8EA877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969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99C-2C8D-4CDE-B184-C724A5C73138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F2C9-0AD4-441A-A495-FF60267892EC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9FFF7-8942-4B3C-95AF-C15DEB5EC3FE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A99BE-ADD8-4038-9F7D-80E2C4B904C7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7DB4516-C032-4809-BEA1-195E43E24534}" type="datetime1">
              <a:rPr lang="ko-KR" altLang="en-US" smtClean="0"/>
              <a:t>2015-03-22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6D28-F918-4E48-B06F-306FB20DD1C8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6D95-F6B6-44FC-A525-585C39894445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763-0C3D-4459-B93B-DB4E96E94AFD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213F-80BD-404B-ACC1-4435CB3F1F67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DBE5-D13D-4A70-8903-7AC13412C57B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8081-3809-4136-9DEF-AC37F155A4C0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F1E080-0A24-4F83-B7FE-26A226D74D5A}" type="datetime1">
              <a:rPr lang="ko-KR" altLang="en-US" smtClean="0"/>
              <a:t>2015-03-22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3.24.2015 Forum on Korean Studies Resources 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73C7FC5-BBCC-4B26-8CC5-F97BD127D8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pia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rticle.ne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nonmun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Panmun</a:t>
            </a:r>
            <a:r>
              <a:rPr lang="en-US" altLang="ko-KR" dirty="0" smtClean="0"/>
              <a:t> Co., Ltd.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216309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2800" dirty="0" smtClean="0"/>
              <a:t>Korean e-Resource Supplying Agent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March </a:t>
            </a:r>
            <a:r>
              <a:rPr lang="en-US" altLang="ko-KR" sz="2800" dirty="0" smtClean="0"/>
              <a:t>24, 2015 </a:t>
            </a:r>
          </a:p>
          <a:p>
            <a:endParaRPr lang="en-US" altLang="ko-KR" sz="2800" dirty="0" smtClean="0"/>
          </a:p>
          <a:p>
            <a:r>
              <a:rPr lang="en-US" altLang="ko-KR" sz="2300" dirty="0" smtClean="0">
                <a:solidFill>
                  <a:schemeClr val="bg1">
                    <a:lumMod val="65000"/>
                  </a:schemeClr>
                </a:solidFill>
              </a:rPr>
              <a:t>Forum on Korean Studies Resources </a:t>
            </a:r>
          </a:p>
          <a:p>
            <a:r>
              <a:rPr lang="en-US" altLang="ko-KR" sz="2300" dirty="0" smtClean="0">
                <a:solidFill>
                  <a:schemeClr val="bg1">
                    <a:lumMod val="65000"/>
                  </a:schemeClr>
                </a:solidFill>
              </a:rPr>
              <a:t>Ohio Hall, Sheraton Hotel &amp; Towers, Chicago Illinois</a:t>
            </a:r>
            <a:endParaRPr lang="ko-KR" altLang="en-US" sz="23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Publisher: </a:t>
            </a:r>
            <a:r>
              <a:rPr lang="en-US" altLang="ko-KR" dirty="0" smtClean="0"/>
              <a:t>Academic eBook Cooperation</a:t>
            </a: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URL: </a:t>
            </a:r>
            <a:r>
              <a:rPr lang="en-US" altLang="ko-KR" dirty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www.acadepia.com</a:t>
            </a:r>
            <a:endParaRPr lang="en-US" altLang="ko-K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Type: academic </a:t>
            </a:r>
            <a:r>
              <a:rPr lang="en-US" altLang="ko-KR" dirty="0" smtClean="0"/>
              <a:t>e-Book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Subject: all subject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Data: </a:t>
            </a:r>
            <a:r>
              <a:rPr lang="en-US" altLang="ko-KR" dirty="0" smtClean="0"/>
              <a:t>48 publishers, 2,100 titles</a:t>
            </a: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Features: </a:t>
            </a:r>
            <a:r>
              <a:rPr lang="en-US" altLang="ko-KR" dirty="0" smtClean="0"/>
              <a:t>Korean 1</a:t>
            </a:r>
            <a:r>
              <a:rPr lang="en-US" altLang="ko-KR" baseline="30000" dirty="0" smtClean="0"/>
              <a:t>st</a:t>
            </a:r>
            <a:r>
              <a:rPr lang="en-US" altLang="ko-KR" dirty="0"/>
              <a:t> </a:t>
            </a:r>
            <a:r>
              <a:rPr lang="en-US" altLang="ko-KR" dirty="0" smtClean="0"/>
              <a:t>academic </a:t>
            </a:r>
            <a:r>
              <a:rPr lang="en-US" altLang="ko-KR" dirty="0" err="1" smtClean="0"/>
              <a:t>ebook</a:t>
            </a:r>
            <a:r>
              <a:rPr lang="en-US" altLang="ko-KR" dirty="0" smtClean="0"/>
              <a:t> service</a:t>
            </a:r>
            <a:endParaRPr lang="en-US" altLang="ko-KR" baseline="30000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Acadepia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55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Paper publication: books, journals, news paper, periodicals, big sets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</a:rPr>
              <a:t>	</a:t>
            </a:r>
            <a:r>
              <a:rPr lang="en-US" altLang="ko-KR" sz="2000" dirty="0" smtClean="0">
                <a:solidFill>
                  <a:schemeClr val="tx1"/>
                </a:solidFill>
              </a:rPr>
              <a:t>	          old books, etc.</a:t>
            </a:r>
          </a:p>
          <a:p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</a:rPr>
              <a:t>e-Resource: e-books, e-journals, online-databases, etc.</a:t>
            </a:r>
          </a:p>
          <a:p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</a:rPr>
              <a:t>Others: microfilm, DVDs, etc.</a:t>
            </a:r>
          </a:p>
          <a:p>
            <a:endParaRPr lang="en-US" altLang="ko-KR" sz="2000" dirty="0">
              <a:solidFill>
                <a:schemeClr val="tx1"/>
              </a:solidFill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</a:rPr>
              <a:t>Library services: </a:t>
            </a:r>
            <a:r>
              <a:rPr lang="en-US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approval plan, data loading, etc.</a:t>
            </a:r>
          </a:p>
          <a:p>
            <a:pPr marL="0" indent="0">
              <a:buNone/>
            </a:pPr>
            <a:endParaRPr lang="ko-KR" altLang="en-US" sz="2000" b="1" dirty="0" smtClean="0">
              <a:solidFill>
                <a:schemeClr val="tx1"/>
              </a:solidFill>
            </a:endParaRP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Panmun</a:t>
            </a:r>
            <a:r>
              <a:rPr lang="en-US" altLang="ko-KR" dirty="0" smtClean="0"/>
              <a:t> Service Area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57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5"/>
          <p:cNvSpPr>
            <a:spLocks/>
          </p:cNvSpPr>
          <p:nvPr/>
        </p:nvSpPr>
        <p:spPr bwMode="auto">
          <a:xfrm>
            <a:off x="179512" y="4005064"/>
            <a:ext cx="10009112" cy="2492896"/>
          </a:xfrm>
          <a:custGeom>
            <a:avLst/>
            <a:gdLst>
              <a:gd name="T0" fmla="*/ 247 w 1884"/>
              <a:gd name="T1" fmla="*/ 30 h 348"/>
              <a:gd name="T2" fmla="*/ 260 w 1884"/>
              <a:gd name="T3" fmla="*/ 55 h 348"/>
              <a:gd name="T4" fmla="*/ 268 w 1884"/>
              <a:gd name="T5" fmla="*/ 162 h 348"/>
              <a:gd name="T6" fmla="*/ 293 w 1884"/>
              <a:gd name="T7" fmla="*/ 250 h 348"/>
              <a:gd name="T8" fmla="*/ 326 w 1884"/>
              <a:gd name="T9" fmla="*/ 240 h 348"/>
              <a:gd name="T10" fmla="*/ 347 w 1884"/>
              <a:gd name="T11" fmla="*/ 168 h 348"/>
              <a:gd name="T12" fmla="*/ 376 w 1884"/>
              <a:gd name="T13" fmla="*/ 168 h 348"/>
              <a:gd name="T14" fmla="*/ 393 w 1884"/>
              <a:gd name="T15" fmla="*/ 215 h 348"/>
              <a:gd name="T16" fmla="*/ 421 w 1884"/>
              <a:gd name="T17" fmla="*/ 216 h 348"/>
              <a:gd name="T18" fmla="*/ 457 w 1884"/>
              <a:gd name="T19" fmla="*/ 229 h 348"/>
              <a:gd name="T20" fmla="*/ 470 w 1884"/>
              <a:gd name="T21" fmla="*/ 171 h 348"/>
              <a:gd name="T22" fmla="*/ 558 w 1884"/>
              <a:gd name="T23" fmla="*/ 211 h 348"/>
              <a:gd name="T24" fmla="*/ 620 w 1884"/>
              <a:gd name="T25" fmla="*/ 187 h 348"/>
              <a:gd name="T26" fmla="*/ 662 w 1884"/>
              <a:gd name="T27" fmla="*/ 245 h 348"/>
              <a:gd name="T28" fmla="*/ 745 w 1884"/>
              <a:gd name="T29" fmla="*/ 223 h 348"/>
              <a:gd name="T30" fmla="*/ 764 w 1884"/>
              <a:gd name="T31" fmla="*/ 255 h 348"/>
              <a:gd name="T32" fmla="*/ 800 w 1884"/>
              <a:gd name="T33" fmla="*/ 215 h 348"/>
              <a:gd name="T34" fmla="*/ 847 w 1884"/>
              <a:gd name="T35" fmla="*/ 236 h 348"/>
              <a:gd name="T36" fmla="*/ 888 w 1884"/>
              <a:gd name="T37" fmla="*/ 251 h 348"/>
              <a:gd name="T38" fmla="*/ 915 w 1884"/>
              <a:gd name="T39" fmla="*/ 276 h 348"/>
              <a:gd name="T40" fmla="*/ 958 w 1884"/>
              <a:gd name="T41" fmla="*/ 224 h 348"/>
              <a:gd name="T42" fmla="*/ 977 w 1884"/>
              <a:gd name="T43" fmla="*/ 212 h 348"/>
              <a:gd name="T44" fmla="*/ 987 w 1884"/>
              <a:gd name="T45" fmla="*/ 209 h 348"/>
              <a:gd name="T46" fmla="*/ 1021 w 1884"/>
              <a:gd name="T47" fmla="*/ 221 h 348"/>
              <a:gd name="T48" fmla="*/ 1039 w 1884"/>
              <a:gd name="T49" fmla="*/ 208 h 348"/>
              <a:gd name="T50" fmla="*/ 1094 w 1884"/>
              <a:gd name="T51" fmla="*/ 223 h 348"/>
              <a:gd name="T52" fmla="*/ 1107 w 1884"/>
              <a:gd name="T53" fmla="*/ 119 h 348"/>
              <a:gd name="T54" fmla="*/ 1126 w 1884"/>
              <a:gd name="T55" fmla="*/ 165 h 348"/>
              <a:gd name="T56" fmla="*/ 1144 w 1884"/>
              <a:gd name="T57" fmla="*/ 86 h 348"/>
              <a:gd name="T58" fmla="*/ 1206 w 1884"/>
              <a:gd name="T59" fmla="*/ 241 h 348"/>
              <a:gd name="T60" fmla="*/ 1228 w 1884"/>
              <a:gd name="T61" fmla="*/ 232 h 348"/>
              <a:gd name="T62" fmla="*/ 1312 w 1884"/>
              <a:gd name="T63" fmla="*/ 251 h 348"/>
              <a:gd name="T64" fmla="*/ 1330 w 1884"/>
              <a:gd name="T65" fmla="*/ 238 h 348"/>
              <a:gd name="T66" fmla="*/ 1365 w 1884"/>
              <a:gd name="T67" fmla="*/ 226 h 348"/>
              <a:gd name="T68" fmla="*/ 1389 w 1884"/>
              <a:gd name="T69" fmla="*/ 249 h 348"/>
              <a:gd name="T70" fmla="*/ 1420 w 1884"/>
              <a:gd name="T71" fmla="*/ 165 h 348"/>
              <a:gd name="T72" fmla="*/ 1457 w 1884"/>
              <a:gd name="T73" fmla="*/ 213 h 348"/>
              <a:gd name="T74" fmla="*/ 1483 w 1884"/>
              <a:gd name="T75" fmla="*/ 209 h 348"/>
              <a:gd name="T76" fmla="*/ 1524 w 1884"/>
              <a:gd name="T77" fmla="*/ 196 h 348"/>
              <a:gd name="T78" fmla="*/ 1539 w 1884"/>
              <a:gd name="T79" fmla="*/ 191 h 348"/>
              <a:gd name="T80" fmla="*/ 1605 w 1884"/>
              <a:gd name="T81" fmla="*/ 240 h 348"/>
              <a:gd name="T82" fmla="*/ 1628 w 1884"/>
              <a:gd name="T83" fmla="*/ 287 h 348"/>
              <a:gd name="T84" fmla="*/ 1652 w 1884"/>
              <a:gd name="T85" fmla="*/ 267 h 348"/>
              <a:gd name="T86" fmla="*/ 1676 w 1884"/>
              <a:gd name="T87" fmla="*/ 293 h 348"/>
              <a:gd name="T88" fmla="*/ 1712 w 1884"/>
              <a:gd name="T89" fmla="*/ 310 h 348"/>
              <a:gd name="T90" fmla="*/ 1763 w 1884"/>
              <a:gd name="T91" fmla="*/ 199 h 348"/>
              <a:gd name="T92" fmla="*/ 1884 w 1884"/>
              <a:gd name="T93" fmla="*/ 298 h 348"/>
              <a:gd name="T94" fmla="*/ 0 w 1884"/>
              <a:gd name="T95" fmla="*/ 251 h 348"/>
              <a:gd name="T96" fmla="*/ 64 w 1884"/>
              <a:gd name="T97" fmla="*/ 224 h 348"/>
              <a:gd name="T98" fmla="*/ 99 w 1884"/>
              <a:gd name="T99" fmla="*/ 226 h 348"/>
              <a:gd name="T100" fmla="*/ 139 w 1884"/>
              <a:gd name="T101" fmla="*/ 200 h 348"/>
              <a:gd name="T102" fmla="*/ 148 w 1884"/>
              <a:gd name="T103" fmla="*/ 130 h 348"/>
              <a:gd name="T104" fmla="*/ 179 w 1884"/>
              <a:gd name="T105" fmla="*/ 143 h 348"/>
              <a:gd name="T106" fmla="*/ 187 w 1884"/>
              <a:gd name="T107" fmla="*/ 237 h 348"/>
              <a:gd name="T108" fmla="*/ 217 w 1884"/>
              <a:gd name="T109" fmla="*/ 158 h 348"/>
              <a:gd name="T110" fmla="*/ 226 w 1884"/>
              <a:gd name="T111" fmla="*/ 60 h 348"/>
              <a:gd name="T112" fmla="*/ 238 w 1884"/>
              <a:gd name="T113" fmla="*/ 31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84" h="348">
                <a:moveTo>
                  <a:pt x="238" y="0"/>
                </a:moveTo>
                <a:lnTo>
                  <a:pt x="247" y="0"/>
                </a:lnTo>
                <a:lnTo>
                  <a:pt x="247" y="30"/>
                </a:lnTo>
                <a:lnTo>
                  <a:pt x="254" y="30"/>
                </a:lnTo>
                <a:lnTo>
                  <a:pt x="254" y="55"/>
                </a:lnTo>
                <a:lnTo>
                  <a:pt x="260" y="55"/>
                </a:lnTo>
                <a:lnTo>
                  <a:pt x="260" y="101"/>
                </a:lnTo>
                <a:lnTo>
                  <a:pt x="268" y="101"/>
                </a:lnTo>
                <a:lnTo>
                  <a:pt x="268" y="162"/>
                </a:lnTo>
                <a:lnTo>
                  <a:pt x="277" y="162"/>
                </a:lnTo>
                <a:lnTo>
                  <a:pt x="277" y="250"/>
                </a:lnTo>
                <a:lnTo>
                  <a:pt x="293" y="250"/>
                </a:lnTo>
                <a:lnTo>
                  <a:pt x="293" y="229"/>
                </a:lnTo>
                <a:lnTo>
                  <a:pt x="326" y="229"/>
                </a:lnTo>
                <a:lnTo>
                  <a:pt x="326" y="240"/>
                </a:lnTo>
                <a:lnTo>
                  <a:pt x="338" y="240"/>
                </a:lnTo>
                <a:lnTo>
                  <a:pt x="338" y="168"/>
                </a:lnTo>
                <a:lnTo>
                  <a:pt x="347" y="168"/>
                </a:lnTo>
                <a:lnTo>
                  <a:pt x="347" y="143"/>
                </a:lnTo>
                <a:lnTo>
                  <a:pt x="376" y="143"/>
                </a:lnTo>
                <a:lnTo>
                  <a:pt x="376" y="168"/>
                </a:lnTo>
                <a:lnTo>
                  <a:pt x="382" y="174"/>
                </a:lnTo>
                <a:lnTo>
                  <a:pt x="382" y="215"/>
                </a:lnTo>
                <a:lnTo>
                  <a:pt x="393" y="215"/>
                </a:lnTo>
                <a:lnTo>
                  <a:pt x="393" y="202"/>
                </a:lnTo>
                <a:lnTo>
                  <a:pt x="421" y="202"/>
                </a:lnTo>
                <a:lnTo>
                  <a:pt x="421" y="216"/>
                </a:lnTo>
                <a:lnTo>
                  <a:pt x="439" y="216"/>
                </a:lnTo>
                <a:lnTo>
                  <a:pt x="439" y="229"/>
                </a:lnTo>
                <a:lnTo>
                  <a:pt x="457" y="229"/>
                </a:lnTo>
                <a:lnTo>
                  <a:pt x="457" y="211"/>
                </a:lnTo>
                <a:lnTo>
                  <a:pt x="470" y="211"/>
                </a:lnTo>
                <a:lnTo>
                  <a:pt x="470" y="171"/>
                </a:lnTo>
                <a:lnTo>
                  <a:pt x="545" y="171"/>
                </a:lnTo>
                <a:lnTo>
                  <a:pt x="545" y="211"/>
                </a:lnTo>
                <a:lnTo>
                  <a:pt x="558" y="211"/>
                </a:lnTo>
                <a:lnTo>
                  <a:pt x="558" y="171"/>
                </a:lnTo>
                <a:lnTo>
                  <a:pt x="620" y="171"/>
                </a:lnTo>
                <a:lnTo>
                  <a:pt x="620" y="187"/>
                </a:lnTo>
                <a:lnTo>
                  <a:pt x="637" y="187"/>
                </a:lnTo>
                <a:lnTo>
                  <a:pt x="637" y="245"/>
                </a:lnTo>
                <a:lnTo>
                  <a:pt x="662" y="245"/>
                </a:lnTo>
                <a:lnTo>
                  <a:pt x="662" y="195"/>
                </a:lnTo>
                <a:lnTo>
                  <a:pt x="745" y="195"/>
                </a:lnTo>
                <a:lnTo>
                  <a:pt x="745" y="223"/>
                </a:lnTo>
                <a:lnTo>
                  <a:pt x="757" y="223"/>
                </a:lnTo>
                <a:lnTo>
                  <a:pt x="757" y="255"/>
                </a:lnTo>
                <a:lnTo>
                  <a:pt x="764" y="255"/>
                </a:lnTo>
                <a:lnTo>
                  <a:pt x="764" y="276"/>
                </a:lnTo>
                <a:lnTo>
                  <a:pt x="800" y="276"/>
                </a:lnTo>
                <a:lnTo>
                  <a:pt x="800" y="215"/>
                </a:lnTo>
                <a:lnTo>
                  <a:pt x="835" y="215"/>
                </a:lnTo>
                <a:lnTo>
                  <a:pt x="835" y="236"/>
                </a:lnTo>
                <a:lnTo>
                  <a:pt x="847" y="236"/>
                </a:lnTo>
                <a:lnTo>
                  <a:pt x="847" y="215"/>
                </a:lnTo>
                <a:lnTo>
                  <a:pt x="888" y="215"/>
                </a:lnTo>
                <a:lnTo>
                  <a:pt x="888" y="251"/>
                </a:lnTo>
                <a:lnTo>
                  <a:pt x="895" y="251"/>
                </a:lnTo>
                <a:lnTo>
                  <a:pt x="895" y="276"/>
                </a:lnTo>
                <a:lnTo>
                  <a:pt x="915" y="276"/>
                </a:lnTo>
                <a:lnTo>
                  <a:pt x="915" y="234"/>
                </a:lnTo>
                <a:lnTo>
                  <a:pt x="958" y="234"/>
                </a:lnTo>
                <a:lnTo>
                  <a:pt x="958" y="224"/>
                </a:lnTo>
                <a:lnTo>
                  <a:pt x="967" y="224"/>
                </a:lnTo>
                <a:lnTo>
                  <a:pt x="967" y="212"/>
                </a:lnTo>
                <a:lnTo>
                  <a:pt x="977" y="212"/>
                </a:lnTo>
                <a:lnTo>
                  <a:pt x="977" y="223"/>
                </a:lnTo>
                <a:lnTo>
                  <a:pt x="987" y="223"/>
                </a:lnTo>
                <a:lnTo>
                  <a:pt x="987" y="209"/>
                </a:lnTo>
                <a:lnTo>
                  <a:pt x="1011" y="209"/>
                </a:lnTo>
                <a:lnTo>
                  <a:pt x="1011" y="221"/>
                </a:lnTo>
                <a:lnTo>
                  <a:pt x="1021" y="221"/>
                </a:lnTo>
                <a:lnTo>
                  <a:pt x="1021" y="254"/>
                </a:lnTo>
                <a:lnTo>
                  <a:pt x="1039" y="254"/>
                </a:lnTo>
                <a:lnTo>
                  <a:pt x="1039" y="208"/>
                </a:lnTo>
                <a:lnTo>
                  <a:pt x="1079" y="208"/>
                </a:lnTo>
                <a:lnTo>
                  <a:pt x="1079" y="223"/>
                </a:lnTo>
                <a:lnTo>
                  <a:pt x="1094" y="223"/>
                </a:lnTo>
                <a:lnTo>
                  <a:pt x="1094" y="166"/>
                </a:lnTo>
                <a:lnTo>
                  <a:pt x="1107" y="144"/>
                </a:lnTo>
                <a:lnTo>
                  <a:pt x="1107" y="119"/>
                </a:lnTo>
                <a:lnTo>
                  <a:pt x="1111" y="119"/>
                </a:lnTo>
                <a:lnTo>
                  <a:pt x="1111" y="145"/>
                </a:lnTo>
                <a:lnTo>
                  <a:pt x="1126" y="165"/>
                </a:lnTo>
                <a:lnTo>
                  <a:pt x="1126" y="254"/>
                </a:lnTo>
                <a:lnTo>
                  <a:pt x="1144" y="254"/>
                </a:lnTo>
                <a:lnTo>
                  <a:pt x="1144" y="86"/>
                </a:lnTo>
                <a:lnTo>
                  <a:pt x="1195" y="86"/>
                </a:lnTo>
                <a:lnTo>
                  <a:pt x="1195" y="241"/>
                </a:lnTo>
                <a:lnTo>
                  <a:pt x="1206" y="241"/>
                </a:lnTo>
                <a:lnTo>
                  <a:pt x="1206" y="215"/>
                </a:lnTo>
                <a:lnTo>
                  <a:pt x="1228" y="215"/>
                </a:lnTo>
                <a:lnTo>
                  <a:pt x="1228" y="232"/>
                </a:lnTo>
                <a:lnTo>
                  <a:pt x="1275" y="232"/>
                </a:lnTo>
                <a:lnTo>
                  <a:pt x="1275" y="251"/>
                </a:lnTo>
                <a:lnTo>
                  <a:pt x="1312" y="251"/>
                </a:lnTo>
                <a:lnTo>
                  <a:pt x="1312" y="220"/>
                </a:lnTo>
                <a:lnTo>
                  <a:pt x="1330" y="220"/>
                </a:lnTo>
                <a:lnTo>
                  <a:pt x="1330" y="238"/>
                </a:lnTo>
                <a:lnTo>
                  <a:pt x="1344" y="238"/>
                </a:lnTo>
                <a:lnTo>
                  <a:pt x="1344" y="226"/>
                </a:lnTo>
                <a:lnTo>
                  <a:pt x="1365" y="226"/>
                </a:lnTo>
                <a:lnTo>
                  <a:pt x="1365" y="213"/>
                </a:lnTo>
                <a:lnTo>
                  <a:pt x="1389" y="213"/>
                </a:lnTo>
                <a:lnTo>
                  <a:pt x="1389" y="249"/>
                </a:lnTo>
                <a:lnTo>
                  <a:pt x="1407" y="249"/>
                </a:lnTo>
                <a:lnTo>
                  <a:pt x="1407" y="182"/>
                </a:lnTo>
                <a:lnTo>
                  <a:pt x="1420" y="165"/>
                </a:lnTo>
                <a:lnTo>
                  <a:pt x="1437" y="182"/>
                </a:lnTo>
                <a:lnTo>
                  <a:pt x="1437" y="213"/>
                </a:lnTo>
                <a:lnTo>
                  <a:pt x="1457" y="213"/>
                </a:lnTo>
                <a:lnTo>
                  <a:pt x="1457" y="241"/>
                </a:lnTo>
                <a:lnTo>
                  <a:pt x="1483" y="241"/>
                </a:lnTo>
                <a:lnTo>
                  <a:pt x="1483" y="209"/>
                </a:lnTo>
                <a:lnTo>
                  <a:pt x="1500" y="209"/>
                </a:lnTo>
                <a:lnTo>
                  <a:pt x="1500" y="196"/>
                </a:lnTo>
                <a:lnTo>
                  <a:pt x="1524" y="196"/>
                </a:lnTo>
                <a:lnTo>
                  <a:pt x="1524" y="206"/>
                </a:lnTo>
                <a:lnTo>
                  <a:pt x="1539" y="206"/>
                </a:lnTo>
                <a:lnTo>
                  <a:pt x="1539" y="191"/>
                </a:lnTo>
                <a:lnTo>
                  <a:pt x="1600" y="191"/>
                </a:lnTo>
                <a:lnTo>
                  <a:pt x="1600" y="240"/>
                </a:lnTo>
                <a:lnTo>
                  <a:pt x="1605" y="240"/>
                </a:lnTo>
                <a:lnTo>
                  <a:pt x="1605" y="229"/>
                </a:lnTo>
                <a:lnTo>
                  <a:pt x="1628" y="229"/>
                </a:lnTo>
                <a:lnTo>
                  <a:pt x="1628" y="287"/>
                </a:lnTo>
                <a:lnTo>
                  <a:pt x="1645" y="287"/>
                </a:lnTo>
                <a:lnTo>
                  <a:pt x="1645" y="267"/>
                </a:lnTo>
                <a:lnTo>
                  <a:pt x="1652" y="267"/>
                </a:lnTo>
                <a:lnTo>
                  <a:pt x="1652" y="207"/>
                </a:lnTo>
                <a:lnTo>
                  <a:pt x="1676" y="207"/>
                </a:lnTo>
                <a:lnTo>
                  <a:pt x="1676" y="293"/>
                </a:lnTo>
                <a:lnTo>
                  <a:pt x="1689" y="293"/>
                </a:lnTo>
                <a:lnTo>
                  <a:pt x="1689" y="310"/>
                </a:lnTo>
                <a:lnTo>
                  <a:pt x="1712" y="310"/>
                </a:lnTo>
                <a:lnTo>
                  <a:pt x="1712" y="296"/>
                </a:lnTo>
                <a:lnTo>
                  <a:pt x="1763" y="296"/>
                </a:lnTo>
                <a:lnTo>
                  <a:pt x="1763" y="199"/>
                </a:lnTo>
                <a:lnTo>
                  <a:pt x="1803" y="199"/>
                </a:lnTo>
                <a:lnTo>
                  <a:pt x="1803" y="298"/>
                </a:lnTo>
                <a:lnTo>
                  <a:pt x="1884" y="298"/>
                </a:lnTo>
                <a:lnTo>
                  <a:pt x="1884" y="348"/>
                </a:lnTo>
                <a:lnTo>
                  <a:pt x="0" y="344"/>
                </a:lnTo>
                <a:lnTo>
                  <a:pt x="0" y="251"/>
                </a:lnTo>
                <a:lnTo>
                  <a:pt x="9" y="251"/>
                </a:lnTo>
                <a:lnTo>
                  <a:pt x="9" y="224"/>
                </a:lnTo>
                <a:lnTo>
                  <a:pt x="64" y="224"/>
                </a:lnTo>
                <a:lnTo>
                  <a:pt x="64" y="200"/>
                </a:lnTo>
                <a:lnTo>
                  <a:pt x="99" y="200"/>
                </a:lnTo>
                <a:lnTo>
                  <a:pt x="99" y="226"/>
                </a:lnTo>
                <a:lnTo>
                  <a:pt x="118" y="226"/>
                </a:lnTo>
                <a:lnTo>
                  <a:pt x="118" y="200"/>
                </a:lnTo>
                <a:lnTo>
                  <a:pt x="139" y="200"/>
                </a:lnTo>
                <a:lnTo>
                  <a:pt x="139" y="143"/>
                </a:lnTo>
                <a:lnTo>
                  <a:pt x="148" y="143"/>
                </a:lnTo>
                <a:lnTo>
                  <a:pt x="148" y="130"/>
                </a:lnTo>
                <a:lnTo>
                  <a:pt x="170" y="130"/>
                </a:lnTo>
                <a:lnTo>
                  <a:pt x="170" y="143"/>
                </a:lnTo>
                <a:lnTo>
                  <a:pt x="179" y="143"/>
                </a:lnTo>
                <a:lnTo>
                  <a:pt x="179" y="194"/>
                </a:lnTo>
                <a:lnTo>
                  <a:pt x="187" y="194"/>
                </a:lnTo>
                <a:lnTo>
                  <a:pt x="187" y="237"/>
                </a:lnTo>
                <a:lnTo>
                  <a:pt x="205" y="237"/>
                </a:lnTo>
                <a:lnTo>
                  <a:pt x="205" y="158"/>
                </a:lnTo>
                <a:lnTo>
                  <a:pt x="217" y="158"/>
                </a:lnTo>
                <a:lnTo>
                  <a:pt x="217" y="99"/>
                </a:lnTo>
                <a:lnTo>
                  <a:pt x="226" y="99"/>
                </a:lnTo>
                <a:lnTo>
                  <a:pt x="226" y="60"/>
                </a:lnTo>
                <a:lnTo>
                  <a:pt x="232" y="60"/>
                </a:lnTo>
                <a:lnTo>
                  <a:pt x="232" y="31"/>
                </a:lnTo>
                <a:lnTo>
                  <a:pt x="238" y="31"/>
                </a:lnTo>
                <a:lnTo>
                  <a:pt x="238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6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95536" y="3366120"/>
            <a:ext cx="8229600" cy="1143000"/>
          </a:xfrm>
        </p:spPr>
        <p:txBody>
          <a:bodyPr/>
          <a:lstStyle/>
          <a:p>
            <a:pPr algn="ctr"/>
            <a:r>
              <a:rPr lang="en-US" altLang="ko-KR" dirty="0" smtClean="0"/>
              <a:t>Thank you very much!</a:t>
            </a:r>
            <a:endParaRPr lang="ko-KR" altLang="en-US" dirty="0"/>
          </a:p>
        </p:txBody>
      </p:sp>
      <p:sp>
        <p:nvSpPr>
          <p:cNvPr id="3" name="Freeform 35"/>
          <p:cNvSpPr>
            <a:spLocks/>
          </p:cNvSpPr>
          <p:nvPr/>
        </p:nvSpPr>
        <p:spPr bwMode="auto">
          <a:xfrm>
            <a:off x="0" y="4149080"/>
            <a:ext cx="9144000" cy="2736304"/>
          </a:xfrm>
          <a:custGeom>
            <a:avLst/>
            <a:gdLst>
              <a:gd name="T0" fmla="*/ 247 w 1884"/>
              <a:gd name="T1" fmla="*/ 30 h 348"/>
              <a:gd name="T2" fmla="*/ 260 w 1884"/>
              <a:gd name="T3" fmla="*/ 55 h 348"/>
              <a:gd name="T4" fmla="*/ 268 w 1884"/>
              <a:gd name="T5" fmla="*/ 162 h 348"/>
              <a:gd name="T6" fmla="*/ 293 w 1884"/>
              <a:gd name="T7" fmla="*/ 250 h 348"/>
              <a:gd name="T8" fmla="*/ 326 w 1884"/>
              <a:gd name="T9" fmla="*/ 240 h 348"/>
              <a:gd name="T10" fmla="*/ 347 w 1884"/>
              <a:gd name="T11" fmla="*/ 168 h 348"/>
              <a:gd name="T12" fmla="*/ 376 w 1884"/>
              <a:gd name="T13" fmla="*/ 168 h 348"/>
              <a:gd name="T14" fmla="*/ 393 w 1884"/>
              <a:gd name="T15" fmla="*/ 215 h 348"/>
              <a:gd name="T16" fmla="*/ 421 w 1884"/>
              <a:gd name="T17" fmla="*/ 216 h 348"/>
              <a:gd name="T18" fmla="*/ 457 w 1884"/>
              <a:gd name="T19" fmla="*/ 229 h 348"/>
              <a:gd name="T20" fmla="*/ 470 w 1884"/>
              <a:gd name="T21" fmla="*/ 171 h 348"/>
              <a:gd name="T22" fmla="*/ 558 w 1884"/>
              <a:gd name="T23" fmla="*/ 211 h 348"/>
              <a:gd name="T24" fmla="*/ 620 w 1884"/>
              <a:gd name="T25" fmla="*/ 187 h 348"/>
              <a:gd name="T26" fmla="*/ 662 w 1884"/>
              <a:gd name="T27" fmla="*/ 245 h 348"/>
              <a:gd name="T28" fmla="*/ 745 w 1884"/>
              <a:gd name="T29" fmla="*/ 223 h 348"/>
              <a:gd name="T30" fmla="*/ 764 w 1884"/>
              <a:gd name="T31" fmla="*/ 255 h 348"/>
              <a:gd name="T32" fmla="*/ 800 w 1884"/>
              <a:gd name="T33" fmla="*/ 215 h 348"/>
              <a:gd name="T34" fmla="*/ 847 w 1884"/>
              <a:gd name="T35" fmla="*/ 236 h 348"/>
              <a:gd name="T36" fmla="*/ 888 w 1884"/>
              <a:gd name="T37" fmla="*/ 251 h 348"/>
              <a:gd name="T38" fmla="*/ 915 w 1884"/>
              <a:gd name="T39" fmla="*/ 276 h 348"/>
              <a:gd name="T40" fmla="*/ 958 w 1884"/>
              <a:gd name="T41" fmla="*/ 224 h 348"/>
              <a:gd name="T42" fmla="*/ 977 w 1884"/>
              <a:gd name="T43" fmla="*/ 212 h 348"/>
              <a:gd name="T44" fmla="*/ 987 w 1884"/>
              <a:gd name="T45" fmla="*/ 209 h 348"/>
              <a:gd name="T46" fmla="*/ 1021 w 1884"/>
              <a:gd name="T47" fmla="*/ 221 h 348"/>
              <a:gd name="T48" fmla="*/ 1039 w 1884"/>
              <a:gd name="T49" fmla="*/ 208 h 348"/>
              <a:gd name="T50" fmla="*/ 1094 w 1884"/>
              <a:gd name="T51" fmla="*/ 223 h 348"/>
              <a:gd name="T52" fmla="*/ 1107 w 1884"/>
              <a:gd name="T53" fmla="*/ 119 h 348"/>
              <a:gd name="T54" fmla="*/ 1126 w 1884"/>
              <a:gd name="T55" fmla="*/ 165 h 348"/>
              <a:gd name="T56" fmla="*/ 1144 w 1884"/>
              <a:gd name="T57" fmla="*/ 86 h 348"/>
              <a:gd name="T58" fmla="*/ 1206 w 1884"/>
              <a:gd name="T59" fmla="*/ 241 h 348"/>
              <a:gd name="T60" fmla="*/ 1228 w 1884"/>
              <a:gd name="T61" fmla="*/ 232 h 348"/>
              <a:gd name="T62" fmla="*/ 1312 w 1884"/>
              <a:gd name="T63" fmla="*/ 251 h 348"/>
              <a:gd name="T64" fmla="*/ 1330 w 1884"/>
              <a:gd name="T65" fmla="*/ 238 h 348"/>
              <a:gd name="T66" fmla="*/ 1365 w 1884"/>
              <a:gd name="T67" fmla="*/ 226 h 348"/>
              <a:gd name="T68" fmla="*/ 1389 w 1884"/>
              <a:gd name="T69" fmla="*/ 249 h 348"/>
              <a:gd name="T70" fmla="*/ 1420 w 1884"/>
              <a:gd name="T71" fmla="*/ 165 h 348"/>
              <a:gd name="T72" fmla="*/ 1457 w 1884"/>
              <a:gd name="T73" fmla="*/ 213 h 348"/>
              <a:gd name="T74" fmla="*/ 1483 w 1884"/>
              <a:gd name="T75" fmla="*/ 209 h 348"/>
              <a:gd name="T76" fmla="*/ 1524 w 1884"/>
              <a:gd name="T77" fmla="*/ 196 h 348"/>
              <a:gd name="T78" fmla="*/ 1539 w 1884"/>
              <a:gd name="T79" fmla="*/ 191 h 348"/>
              <a:gd name="T80" fmla="*/ 1605 w 1884"/>
              <a:gd name="T81" fmla="*/ 240 h 348"/>
              <a:gd name="T82" fmla="*/ 1628 w 1884"/>
              <a:gd name="T83" fmla="*/ 287 h 348"/>
              <a:gd name="T84" fmla="*/ 1652 w 1884"/>
              <a:gd name="T85" fmla="*/ 267 h 348"/>
              <a:gd name="T86" fmla="*/ 1676 w 1884"/>
              <a:gd name="T87" fmla="*/ 293 h 348"/>
              <a:gd name="T88" fmla="*/ 1712 w 1884"/>
              <a:gd name="T89" fmla="*/ 310 h 348"/>
              <a:gd name="T90" fmla="*/ 1763 w 1884"/>
              <a:gd name="T91" fmla="*/ 199 h 348"/>
              <a:gd name="T92" fmla="*/ 1884 w 1884"/>
              <a:gd name="T93" fmla="*/ 298 h 348"/>
              <a:gd name="T94" fmla="*/ 0 w 1884"/>
              <a:gd name="T95" fmla="*/ 251 h 348"/>
              <a:gd name="T96" fmla="*/ 64 w 1884"/>
              <a:gd name="T97" fmla="*/ 224 h 348"/>
              <a:gd name="T98" fmla="*/ 99 w 1884"/>
              <a:gd name="T99" fmla="*/ 226 h 348"/>
              <a:gd name="T100" fmla="*/ 139 w 1884"/>
              <a:gd name="T101" fmla="*/ 200 h 348"/>
              <a:gd name="T102" fmla="*/ 148 w 1884"/>
              <a:gd name="T103" fmla="*/ 130 h 348"/>
              <a:gd name="T104" fmla="*/ 179 w 1884"/>
              <a:gd name="T105" fmla="*/ 143 h 348"/>
              <a:gd name="T106" fmla="*/ 187 w 1884"/>
              <a:gd name="T107" fmla="*/ 237 h 348"/>
              <a:gd name="T108" fmla="*/ 217 w 1884"/>
              <a:gd name="T109" fmla="*/ 158 h 348"/>
              <a:gd name="T110" fmla="*/ 226 w 1884"/>
              <a:gd name="T111" fmla="*/ 60 h 348"/>
              <a:gd name="T112" fmla="*/ 238 w 1884"/>
              <a:gd name="T113" fmla="*/ 31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84" h="348">
                <a:moveTo>
                  <a:pt x="238" y="0"/>
                </a:moveTo>
                <a:lnTo>
                  <a:pt x="247" y="0"/>
                </a:lnTo>
                <a:lnTo>
                  <a:pt x="247" y="30"/>
                </a:lnTo>
                <a:lnTo>
                  <a:pt x="254" y="30"/>
                </a:lnTo>
                <a:lnTo>
                  <a:pt x="254" y="55"/>
                </a:lnTo>
                <a:lnTo>
                  <a:pt x="260" y="55"/>
                </a:lnTo>
                <a:lnTo>
                  <a:pt x="260" y="101"/>
                </a:lnTo>
                <a:lnTo>
                  <a:pt x="268" y="101"/>
                </a:lnTo>
                <a:lnTo>
                  <a:pt x="268" y="162"/>
                </a:lnTo>
                <a:lnTo>
                  <a:pt x="277" y="162"/>
                </a:lnTo>
                <a:lnTo>
                  <a:pt x="277" y="250"/>
                </a:lnTo>
                <a:lnTo>
                  <a:pt x="293" y="250"/>
                </a:lnTo>
                <a:lnTo>
                  <a:pt x="293" y="229"/>
                </a:lnTo>
                <a:lnTo>
                  <a:pt x="326" y="229"/>
                </a:lnTo>
                <a:lnTo>
                  <a:pt x="326" y="240"/>
                </a:lnTo>
                <a:lnTo>
                  <a:pt x="338" y="240"/>
                </a:lnTo>
                <a:lnTo>
                  <a:pt x="338" y="168"/>
                </a:lnTo>
                <a:lnTo>
                  <a:pt x="347" y="168"/>
                </a:lnTo>
                <a:lnTo>
                  <a:pt x="347" y="143"/>
                </a:lnTo>
                <a:lnTo>
                  <a:pt x="376" y="143"/>
                </a:lnTo>
                <a:lnTo>
                  <a:pt x="376" y="168"/>
                </a:lnTo>
                <a:lnTo>
                  <a:pt x="382" y="174"/>
                </a:lnTo>
                <a:lnTo>
                  <a:pt x="382" y="215"/>
                </a:lnTo>
                <a:lnTo>
                  <a:pt x="393" y="215"/>
                </a:lnTo>
                <a:lnTo>
                  <a:pt x="393" y="202"/>
                </a:lnTo>
                <a:lnTo>
                  <a:pt x="421" y="202"/>
                </a:lnTo>
                <a:lnTo>
                  <a:pt x="421" y="216"/>
                </a:lnTo>
                <a:lnTo>
                  <a:pt x="439" y="216"/>
                </a:lnTo>
                <a:lnTo>
                  <a:pt x="439" y="229"/>
                </a:lnTo>
                <a:lnTo>
                  <a:pt x="457" y="229"/>
                </a:lnTo>
                <a:lnTo>
                  <a:pt x="457" y="211"/>
                </a:lnTo>
                <a:lnTo>
                  <a:pt x="470" y="211"/>
                </a:lnTo>
                <a:lnTo>
                  <a:pt x="470" y="171"/>
                </a:lnTo>
                <a:lnTo>
                  <a:pt x="545" y="171"/>
                </a:lnTo>
                <a:lnTo>
                  <a:pt x="545" y="211"/>
                </a:lnTo>
                <a:lnTo>
                  <a:pt x="558" y="211"/>
                </a:lnTo>
                <a:lnTo>
                  <a:pt x="558" y="171"/>
                </a:lnTo>
                <a:lnTo>
                  <a:pt x="620" y="171"/>
                </a:lnTo>
                <a:lnTo>
                  <a:pt x="620" y="187"/>
                </a:lnTo>
                <a:lnTo>
                  <a:pt x="637" y="187"/>
                </a:lnTo>
                <a:lnTo>
                  <a:pt x="637" y="245"/>
                </a:lnTo>
                <a:lnTo>
                  <a:pt x="662" y="245"/>
                </a:lnTo>
                <a:lnTo>
                  <a:pt x="662" y="195"/>
                </a:lnTo>
                <a:lnTo>
                  <a:pt x="745" y="195"/>
                </a:lnTo>
                <a:lnTo>
                  <a:pt x="745" y="223"/>
                </a:lnTo>
                <a:lnTo>
                  <a:pt x="757" y="223"/>
                </a:lnTo>
                <a:lnTo>
                  <a:pt x="757" y="255"/>
                </a:lnTo>
                <a:lnTo>
                  <a:pt x="764" y="255"/>
                </a:lnTo>
                <a:lnTo>
                  <a:pt x="764" y="276"/>
                </a:lnTo>
                <a:lnTo>
                  <a:pt x="800" y="276"/>
                </a:lnTo>
                <a:lnTo>
                  <a:pt x="800" y="215"/>
                </a:lnTo>
                <a:lnTo>
                  <a:pt x="835" y="215"/>
                </a:lnTo>
                <a:lnTo>
                  <a:pt x="835" y="236"/>
                </a:lnTo>
                <a:lnTo>
                  <a:pt x="847" y="236"/>
                </a:lnTo>
                <a:lnTo>
                  <a:pt x="847" y="215"/>
                </a:lnTo>
                <a:lnTo>
                  <a:pt x="888" y="215"/>
                </a:lnTo>
                <a:lnTo>
                  <a:pt x="888" y="251"/>
                </a:lnTo>
                <a:lnTo>
                  <a:pt x="895" y="251"/>
                </a:lnTo>
                <a:lnTo>
                  <a:pt x="895" y="276"/>
                </a:lnTo>
                <a:lnTo>
                  <a:pt x="915" y="276"/>
                </a:lnTo>
                <a:lnTo>
                  <a:pt x="915" y="234"/>
                </a:lnTo>
                <a:lnTo>
                  <a:pt x="958" y="234"/>
                </a:lnTo>
                <a:lnTo>
                  <a:pt x="958" y="224"/>
                </a:lnTo>
                <a:lnTo>
                  <a:pt x="967" y="224"/>
                </a:lnTo>
                <a:lnTo>
                  <a:pt x="967" y="212"/>
                </a:lnTo>
                <a:lnTo>
                  <a:pt x="977" y="212"/>
                </a:lnTo>
                <a:lnTo>
                  <a:pt x="977" y="223"/>
                </a:lnTo>
                <a:lnTo>
                  <a:pt x="987" y="223"/>
                </a:lnTo>
                <a:lnTo>
                  <a:pt x="987" y="209"/>
                </a:lnTo>
                <a:lnTo>
                  <a:pt x="1011" y="209"/>
                </a:lnTo>
                <a:lnTo>
                  <a:pt x="1011" y="221"/>
                </a:lnTo>
                <a:lnTo>
                  <a:pt x="1021" y="221"/>
                </a:lnTo>
                <a:lnTo>
                  <a:pt x="1021" y="254"/>
                </a:lnTo>
                <a:lnTo>
                  <a:pt x="1039" y="254"/>
                </a:lnTo>
                <a:lnTo>
                  <a:pt x="1039" y="208"/>
                </a:lnTo>
                <a:lnTo>
                  <a:pt x="1079" y="208"/>
                </a:lnTo>
                <a:lnTo>
                  <a:pt x="1079" y="223"/>
                </a:lnTo>
                <a:lnTo>
                  <a:pt x="1094" y="223"/>
                </a:lnTo>
                <a:lnTo>
                  <a:pt x="1094" y="166"/>
                </a:lnTo>
                <a:lnTo>
                  <a:pt x="1107" y="144"/>
                </a:lnTo>
                <a:lnTo>
                  <a:pt x="1107" y="119"/>
                </a:lnTo>
                <a:lnTo>
                  <a:pt x="1111" y="119"/>
                </a:lnTo>
                <a:lnTo>
                  <a:pt x="1111" y="145"/>
                </a:lnTo>
                <a:lnTo>
                  <a:pt x="1126" y="165"/>
                </a:lnTo>
                <a:lnTo>
                  <a:pt x="1126" y="254"/>
                </a:lnTo>
                <a:lnTo>
                  <a:pt x="1144" y="254"/>
                </a:lnTo>
                <a:lnTo>
                  <a:pt x="1144" y="86"/>
                </a:lnTo>
                <a:lnTo>
                  <a:pt x="1195" y="86"/>
                </a:lnTo>
                <a:lnTo>
                  <a:pt x="1195" y="241"/>
                </a:lnTo>
                <a:lnTo>
                  <a:pt x="1206" y="241"/>
                </a:lnTo>
                <a:lnTo>
                  <a:pt x="1206" y="215"/>
                </a:lnTo>
                <a:lnTo>
                  <a:pt x="1228" y="215"/>
                </a:lnTo>
                <a:lnTo>
                  <a:pt x="1228" y="232"/>
                </a:lnTo>
                <a:lnTo>
                  <a:pt x="1275" y="232"/>
                </a:lnTo>
                <a:lnTo>
                  <a:pt x="1275" y="251"/>
                </a:lnTo>
                <a:lnTo>
                  <a:pt x="1312" y="251"/>
                </a:lnTo>
                <a:lnTo>
                  <a:pt x="1312" y="220"/>
                </a:lnTo>
                <a:lnTo>
                  <a:pt x="1330" y="220"/>
                </a:lnTo>
                <a:lnTo>
                  <a:pt x="1330" y="238"/>
                </a:lnTo>
                <a:lnTo>
                  <a:pt x="1344" y="238"/>
                </a:lnTo>
                <a:lnTo>
                  <a:pt x="1344" y="226"/>
                </a:lnTo>
                <a:lnTo>
                  <a:pt x="1365" y="226"/>
                </a:lnTo>
                <a:lnTo>
                  <a:pt x="1365" y="213"/>
                </a:lnTo>
                <a:lnTo>
                  <a:pt x="1389" y="213"/>
                </a:lnTo>
                <a:lnTo>
                  <a:pt x="1389" y="249"/>
                </a:lnTo>
                <a:lnTo>
                  <a:pt x="1407" y="249"/>
                </a:lnTo>
                <a:lnTo>
                  <a:pt x="1407" y="182"/>
                </a:lnTo>
                <a:lnTo>
                  <a:pt x="1420" y="165"/>
                </a:lnTo>
                <a:lnTo>
                  <a:pt x="1437" y="182"/>
                </a:lnTo>
                <a:lnTo>
                  <a:pt x="1437" y="213"/>
                </a:lnTo>
                <a:lnTo>
                  <a:pt x="1457" y="213"/>
                </a:lnTo>
                <a:lnTo>
                  <a:pt x="1457" y="241"/>
                </a:lnTo>
                <a:lnTo>
                  <a:pt x="1483" y="241"/>
                </a:lnTo>
                <a:lnTo>
                  <a:pt x="1483" y="209"/>
                </a:lnTo>
                <a:lnTo>
                  <a:pt x="1500" y="209"/>
                </a:lnTo>
                <a:lnTo>
                  <a:pt x="1500" y="196"/>
                </a:lnTo>
                <a:lnTo>
                  <a:pt x="1524" y="196"/>
                </a:lnTo>
                <a:lnTo>
                  <a:pt x="1524" y="206"/>
                </a:lnTo>
                <a:lnTo>
                  <a:pt x="1539" y="206"/>
                </a:lnTo>
                <a:lnTo>
                  <a:pt x="1539" y="191"/>
                </a:lnTo>
                <a:lnTo>
                  <a:pt x="1600" y="191"/>
                </a:lnTo>
                <a:lnTo>
                  <a:pt x="1600" y="240"/>
                </a:lnTo>
                <a:lnTo>
                  <a:pt x="1605" y="240"/>
                </a:lnTo>
                <a:lnTo>
                  <a:pt x="1605" y="229"/>
                </a:lnTo>
                <a:lnTo>
                  <a:pt x="1628" y="229"/>
                </a:lnTo>
                <a:lnTo>
                  <a:pt x="1628" y="287"/>
                </a:lnTo>
                <a:lnTo>
                  <a:pt x="1645" y="287"/>
                </a:lnTo>
                <a:lnTo>
                  <a:pt x="1645" y="267"/>
                </a:lnTo>
                <a:lnTo>
                  <a:pt x="1652" y="267"/>
                </a:lnTo>
                <a:lnTo>
                  <a:pt x="1652" y="207"/>
                </a:lnTo>
                <a:lnTo>
                  <a:pt x="1676" y="207"/>
                </a:lnTo>
                <a:lnTo>
                  <a:pt x="1676" y="293"/>
                </a:lnTo>
                <a:lnTo>
                  <a:pt x="1689" y="293"/>
                </a:lnTo>
                <a:lnTo>
                  <a:pt x="1689" y="310"/>
                </a:lnTo>
                <a:lnTo>
                  <a:pt x="1712" y="310"/>
                </a:lnTo>
                <a:lnTo>
                  <a:pt x="1712" y="296"/>
                </a:lnTo>
                <a:lnTo>
                  <a:pt x="1763" y="296"/>
                </a:lnTo>
                <a:lnTo>
                  <a:pt x="1763" y="199"/>
                </a:lnTo>
                <a:lnTo>
                  <a:pt x="1803" y="199"/>
                </a:lnTo>
                <a:lnTo>
                  <a:pt x="1803" y="298"/>
                </a:lnTo>
                <a:lnTo>
                  <a:pt x="1884" y="298"/>
                </a:lnTo>
                <a:lnTo>
                  <a:pt x="1884" y="348"/>
                </a:lnTo>
                <a:lnTo>
                  <a:pt x="0" y="344"/>
                </a:lnTo>
                <a:lnTo>
                  <a:pt x="0" y="251"/>
                </a:lnTo>
                <a:lnTo>
                  <a:pt x="9" y="251"/>
                </a:lnTo>
                <a:lnTo>
                  <a:pt x="9" y="224"/>
                </a:lnTo>
                <a:lnTo>
                  <a:pt x="64" y="224"/>
                </a:lnTo>
                <a:lnTo>
                  <a:pt x="64" y="200"/>
                </a:lnTo>
                <a:lnTo>
                  <a:pt x="99" y="200"/>
                </a:lnTo>
                <a:lnTo>
                  <a:pt x="99" y="226"/>
                </a:lnTo>
                <a:lnTo>
                  <a:pt x="118" y="226"/>
                </a:lnTo>
                <a:lnTo>
                  <a:pt x="118" y="200"/>
                </a:lnTo>
                <a:lnTo>
                  <a:pt x="139" y="200"/>
                </a:lnTo>
                <a:lnTo>
                  <a:pt x="139" y="143"/>
                </a:lnTo>
                <a:lnTo>
                  <a:pt x="148" y="143"/>
                </a:lnTo>
                <a:lnTo>
                  <a:pt x="148" y="130"/>
                </a:lnTo>
                <a:lnTo>
                  <a:pt x="170" y="130"/>
                </a:lnTo>
                <a:lnTo>
                  <a:pt x="170" y="143"/>
                </a:lnTo>
                <a:lnTo>
                  <a:pt x="179" y="143"/>
                </a:lnTo>
                <a:lnTo>
                  <a:pt x="179" y="194"/>
                </a:lnTo>
                <a:lnTo>
                  <a:pt x="187" y="194"/>
                </a:lnTo>
                <a:lnTo>
                  <a:pt x="187" y="237"/>
                </a:lnTo>
                <a:lnTo>
                  <a:pt x="205" y="237"/>
                </a:lnTo>
                <a:lnTo>
                  <a:pt x="205" y="158"/>
                </a:lnTo>
                <a:lnTo>
                  <a:pt x="217" y="158"/>
                </a:lnTo>
                <a:lnTo>
                  <a:pt x="217" y="99"/>
                </a:lnTo>
                <a:lnTo>
                  <a:pt x="226" y="99"/>
                </a:lnTo>
                <a:lnTo>
                  <a:pt x="226" y="60"/>
                </a:lnTo>
                <a:lnTo>
                  <a:pt x="232" y="60"/>
                </a:lnTo>
                <a:lnTo>
                  <a:pt x="232" y="31"/>
                </a:lnTo>
                <a:lnTo>
                  <a:pt x="238" y="31"/>
                </a:lnTo>
                <a:lnTo>
                  <a:pt x="238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Freeform 35"/>
          <p:cNvSpPr>
            <a:spLocks/>
          </p:cNvSpPr>
          <p:nvPr/>
        </p:nvSpPr>
        <p:spPr bwMode="auto">
          <a:xfrm>
            <a:off x="-684584" y="4608512"/>
            <a:ext cx="10009112" cy="2492896"/>
          </a:xfrm>
          <a:custGeom>
            <a:avLst/>
            <a:gdLst>
              <a:gd name="T0" fmla="*/ 247 w 1884"/>
              <a:gd name="T1" fmla="*/ 30 h 348"/>
              <a:gd name="T2" fmla="*/ 260 w 1884"/>
              <a:gd name="T3" fmla="*/ 55 h 348"/>
              <a:gd name="T4" fmla="*/ 268 w 1884"/>
              <a:gd name="T5" fmla="*/ 162 h 348"/>
              <a:gd name="T6" fmla="*/ 293 w 1884"/>
              <a:gd name="T7" fmla="*/ 250 h 348"/>
              <a:gd name="T8" fmla="*/ 326 w 1884"/>
              <a:gd name="T9" fmla="*/ 240 h 348"/>
              <a:gd name="T10" fmla="*/ 347 w 1884"/>
              <a:gd name="T11" fmla="*/ 168 h 348"/>
              <a:gd name="T12" fmla="*/ 376 w 1884"/>
              <a:gd name="T13" fmla="*/ 168 h 348"/>
              <a:gd name="T14" fmla="*/ 393 w 1884"/>
              <a:gd name="T15" fmla="*/ 215 h 348"/>
              <a:gd name="T16" fmla="*/ 421 w 1884"/>
              <a:gd name="T17" fmla="*/ 216 h 348"/>
              <a:gd name="T18" fmla="*/ 457 w 1884"/>
              <a:gd name="T19" fmla="*/ 229 h 348"/>
              <a:gd name="T20" fmla="*/ 470 w 1884"/>
              <a:gd name="T21" fmla="*/ 171 h 348"/>
              <a:gd name="T22" fmla="*/ 558 w 1884"/>
              <a:gd name="T23" fmla="*/ 211 h 348"/>
              <a:gd name="T24" fmla="*/ 620 w 1884"/>
              <a:gd name="T25" fmla="*/ 187 h 348"/>
              <a:gd name="T26" fmla="*/ 662 w 1884"/>
              <a:gd name="T27" fmla="*/ 245 h 348"/>
              <a:gd name="T28" fmla="*/ 745 w 1884"/>
              <a:gd name="T29" fmla="*/ 223 h 348"/>
              <a:gd name="T30" fmla="*/ 764 w 1884"/>
              <a:gd name="T31" fmla="*/ 255 h 348"/>
              <a:gd name="T32" fmla="*/ 800 w 1884"/>
              <a:gd name="T33" fmla="*/ 215 h 348"/>
              <a:gd name="T34" fmla="*/ 847 w 1884"/>
              <a:gd name="T35" fmla="*/ 236 h 348"/>
              <a:gd name="T36" fmla="*/ 888 w 1884"/>
              <a:gd name="T37" fmla="*/ 251 h 348"/>
              <a:gd name="T38" fmla="*/ 915 w 1884"/>
              <a:gd name="T39" fmla="*/ 276 h 348"/>
              <a:gd name="T40" fmla="*/ 958 w 1884"/>
              <a:gd name="T41" fmla="*/ 224 h 348"/>
              <a:gd name="T42" fmla="*/ 977 w 1884"/>
              <a:gd name="T43" fmla="*/ 212 h 348"/>
              <a:gd name="T44" fmla="*/ 987 w 1884"/>
              <a:gd name="T45" fmla="*/ 209 h 348"/>
              <a:gd name="T46" fmla="*/ 1021 w 1884"/>
              <a:gd name="T47" fmla="*/ 221 h 348"/>
              <a:gd name="T48" fmla="*/ 1039 w 1884"/>
              <a:gd name="T49" fmla="*/ 208 h 348"/>
              <a:gd name="T50" fmla="*/ 1094 w 1884"/>
              <a:gd name="T51" fmla="*/ 223 h 348"/>
              <a:gd name="T52" fmla="*/ 1107 w 1884"/>
              <a:gd name="T53" fmla="*/ 119 h 348"/>
              <a:gd name="T54" fmla="*/ 1126 w 1884"/>
              <a:gd name="T55" fmla="*/ 165 h 348"/>
              <a:gd name="T56" fmla="*/ 1144 w 1884"/>
              <a:gd name="T57" fmla="*/ 86 h 348"/>
              <a:gd name="T58" fmla="*/ 1206 w 1884"/>
              <a:gd name="T59" fmla="*/ 241 h 348"/>
              <a:gd name="T60" fmla="*/ 1228 w 1884"/>
              <a:gd name="T61" fmla="*/ 232 h 348"/>
              <a:gd name="T62" fmla="*/ 1312 w 1884"/>
              <a:gd name="T63" fmla="*/ 251 h 348"/>
              <a:gd name="T64" fmla="*/ 1330 w 1884"/>
              <a:gd name="T65" fmla="*/ 238 h 348"/>
              <a:gd name="T66" fmla="*/ 1365 w 1884"/>
              <a:gd name="T67" fmla="*/ 226 h 348"/>
              <a:gd name="T68" fmla="*/ 1389 w 1884"/>
              <a:gd name="T69" fmla="*/ 249 h 348"/>
              <a:gd name="T70" fmla="*/ 1420 w 1884"/>
              <a:gd name="T71" fmla="*/ 165 h 348"/>
              <a:gd name="T72" fmla="*/ 1457 w 1884"/>
              <a:gd name="T73" fmla="*/ 213 h 348"/>
              <a:gd name="T74" fmla="*/ 1483 w 1884"/>
              <a:gd name="T75" fmla="*/ 209 h 348"/>
              <a:gd name="T76" fmla="*/ 1524 w 1884"/>
              <a:gd name="T77" fmla="*/ 196 h 348"/>
              <a:gd name="T78" fmla="*/ 1539 w 1884"/>
              <a:gd name="T79" fmla="*/ 191 h 348"/>
              <a:gd name="T80" fmla="*/ 1605 w 1884"/>
              <a:gd name="T81" fmla="*/ 240 h 348"/>
              <a:gd name="T82" fmla="*/ 1628 w 1884"/>
              <a:gd name="T83" fmla="*/ 287 h 348"/>
              <a:gd name="T84" fmla="*/ 1652 w 1884"/>
              <a:gd name="T85" fmla="*/ 267 h 348"/>
              <a:gd name="T86" fmla="*/ 1676 w 1884"/>
              <a:gd name="T87" fmla="*/ 293 h 348"/>
              <a:gd name="T88" fmla="*/ 1712 w 1884"/>
              <a:gd name="T89" fmla="*/ 310 h 348"/>
              <a:gd name="T90" fmla="*/ 1763 w 1884"/>
              <a:gd name="T91" fmla="*/ 199 h 348"/>
              <a:gd name="T92" fmla="*/ 1884 w 1884"/>
              <a:gd name="T93" fmla="*/ 298 h 348"/>
              <a:gd name="T94" fmla="*/ 0 w 1884"/>
              <a:gd name="T95" fmla="*/ 251 h 348"/>
              <a:gd name="T96" fmla="*/ 64 w 1884"/>
              <a:gd name="T97" fmla="*/ 224 h 348"/>
              <a:gd name="T98" fmla="*/ 99 w 1884"/>
              <a:gd name="T99" fmla="*/ 226 h 348"/>
              <a:gd name="T100" fmla="*/ 139 w 1884"/>
              <a:gd name="T101" fmla="*/ 200 h 348"/>
              <a:gd name="T102" fmla="*/ 148 w 1884"/>
              <a:gd name="T103" fmla="*/ 130 h 348"/>
              <a:gd name="T104" fmla="*/ 179 w 1884"/>
              <a:gd name="T105" fmla="*/ 143 h 348"/>
              <a:gd name="T106" fmla="*/ 187 w 1884"/>
              <a:gd name="T107" fmla="*/ 237 h 348"/>
              <a:gd name="T108" fmla="*/ 217 w 1884"/>
              <a:gd name="T109" fmla="*/ 158 h 348"/>
              <a:gd name="T110" fmla="*/ 226 w 1884"/>
              <a:gd name="T111" fmla="*/ 60 h 348"/>
              <a:gd name="T112" fmla="*/ 238 w 1884"/>
              <a:gd name="T113" fmla="*/ 31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84" h="348">
                <a:moveTo>
                  <a:pt x="238" y="0"/>
                </a:moveTo>
                <a:lnTo>
                  <a:pt x="247" y="0"/>
                </a:lnTo>
                <a:lnTo>
                  <a:pt x="247" y="30"/>
                </a:lnTo>
                <a:lnTo>
                  <a:pt x="254" y="30"/>
                </a:lnTo>
                <a:lnTo>
                  <a:pt x="254" y="55"/>
                </a:lnTo>
                <a:lnTo>
                  <a:pt x="260" y="55"/>
                </a:lnTo>
                <a:lnTo>
                  <a:pt x="260" y="101"/>
                </a:lnTo>
                <a:lnTo>
                  <a:pt x="268" y="101"/>
                </a:lnTo>
                <a:lnTo>
                  <a:pt x="268" y="162"/>
                </a:lnTo>
                <a:lnTo>
                  <a:pt x="277" y="162"/>
                </a:lnTo>
                <a:lnTo>
                  <a:pt x="277" y="250"/>
                </a:lnTo>
                <a:lnTo>
                  <a:pt x="293" y="250"/>
                </a:lnTo>
                <a:lnTo>
                  <a:pt x="293" y="229"/>
                </a:lnTo>
                <a:lnTo>
                  <a:pt x="326" y="229"/>
                </a:lnTo>
                <a:lnTo>
                  <a:pt x="326" y="240"/>
                </a:lnTo>
                <a:lnTo>
                  <a:pt x="338" y="240"/>
                </a:lnTo>
                <a:lnTo>
                  <a:pt x="338" y="168"/>
                </a:lnTo>
                <a:lnTo>
                  <a:pt x="347" y="168"/>
                </a:lnTo>
                <a:lnTo>
                  <a:pt x="347" y="143"/>
                </a:lnTo>
                <a:lnTo>
                  <a:pt x="376" y="143"/>
                </a:lnTo>
                <a:lnTo>
                  <a:pt x="376" y="168"/>
                </a:lnTo>
                <a:lnTo>
                  <a:pt x="382" y="174"/>
                </a:lnTo>
                <a:lnTo>
                  <a:pt x="382" y="215"/>
                </a:lnTo>
                <a:lnTo>
                  <a:pt x="393" y="215"/>
                </a:lnTo>
                <a:lnTo>
                  <a:pt x="393" y="202"/>
                </a:lnTo>
                <a:lnTo>
                  <a:pt x="421" y="202"/>
                </a:lnTo>
                <a:lnTo>
                  <a:pt x="421" y="216"/>
                </a:lnTo>
                <a:lnTo>
                  <a:pt x="439" y="216"/>
                </a:lnTo>
                <a:lnTo>
                  <a:pt x="439" y="229"/>
                </a:lnTo>
                <a:lnTo>
                  <a:pt x="457" y="229"/>
                </a:lnTo>
                <a:lnTo>
                  <a:pt x="457" y="211"/>
                </a:lnTo>
                <a:lnTo>
                  <a:pt x="470" y="211"/>
                </a:lnTo>
                <a:lnTo>
                  <a:pt x="470" y="171"/>
                </a:lnTo>
                <a:lnTo>
                  <a:pt x="545" y="171"/>
                </a:lnTo>
                <a:lnTo>
                  <a:pt x="545" y="211"/>
                </a:lnTo>
                <a:lnTo>
                  <a:pt x="558" y="211"/>
                </a:lnTo>
                <a:lnTo>
                  <a:pt x="558" y="171"/>
                </a:lnTo>
                <a:lnTo>
                  <a:pt x="620" y="171"/>
                </a:lnTo>
                <a:lnTo>
                  <a:pt x="620" y="187"/>
                </a:lnTo>
                <a:lnTo>
                  <a:pt x="637" y="187"/>
                </a:lnTo>
                <a:lnTo>
                  <a:pt x="637" y="245"/>
                </a:lnTo>
                <a:lnTo>
                  <a:pt x="662" y="245"/>
                </a:lnTo>
                <a:lnTo>
                  <a:pt x="662" y="195"/>
                </a:lnTo>
                <a:lnTo>
                  <a:pt x="745" y="195"/>
                </a:lnTo>
                <a:lnTo>
                  <a:pt x="745" y="223"/>
                </a:lnTo>
                <a:lnTo>
                  <a:pt x="757" y="223"/>
                </a:lnTo>
                <a:lnTo>
                  <a:pt x="757" y="255"/>
                </a:lnTo>
                <a:lnTo>
                  <a:pt x="764" y="255"/>
                </a:lnTo>
                <a:lnTo>
                  <a:pt x="764" y="276"/>
                </a:lnTo>
                <a:lnTo>
                  <a:pt x="800" y="276"/>
                </a:lnTo>
                <a:lnTo>
                  <a:pt x="800" y="215"/>
                </a:lnTo>
                <a:lnTo>
                  <a:pt x="835" y="215"/>
                </a:lnTo>
                <a:lnTo>
                  <a:pt x="835" y="236"/>
                </a:lnTo>
                <a:lnTo>
                  <a:pt x="847" y="236"/>
                </a:lnTo>
                <a:lnTo>
                  <a:pt x="847" y="215"/>
                </a:lnTo>
                <a:lnTo>
                  <a:pt x="888" y="215"/>
                </a:lnTo>
                <a:lnTo>
                  <a:pt x="888" y="251"/>
                </a:lnTo>
                <a:lnTo>
                  <a:pt x="895" y="251"/>
                </a:lnTo>
                <a:lnTo>
                  <a:pt x="895" y="276"/>
                </a:lnTo>
                <a:lnTo>
                  <a:pt x="915" y="276"/>
                </a:lnTo>
                <a:lnTo>
                  <a:pt x="915" y="234"/>
                </a:lnTo>
                <a:lnTo>
                  <a:pt x="958" y="234"/>
                </a:lnTo>
                <a:lnTo>
                  <a:pt x="958" y="224"/>
                </a:lnTo>
                <a:lnTo>
                  <a:pt x="967" y="224"/>
                </a:lnTo>
                <a:lnTo>
                  <a:pt x="967" y="212"/>
                </a:lnTo>
                <a:lnTo>
                  <a:pt x="977" y="212"/>
                </a:lnTo>
                <a:lnTo>
                  <a:pt x="977" y="223"/>
                </a:lnTo>
                <a:lnTo>
                  <a:pt x="987" y="223"/>
                </a:lnTo>
                <a:lnTo>
                  <a:pt x="987" y="209"/>
                </a:lnTo>
                <a:lnTo>
                  <a:pt x="1011" y="209"/>
                </a:lnTo>
                <a:lnTo>
                  <a:pt x="1011" y="221"/>
                </a:lnTo>
                <a:lnTo>
                  <a:pt x="1021" y="221"/>
                </a:lnTo>
                <a:lnTo>
                  <a:pt x="1021" y="254"/>
                </a:lnTo>
                <a:lnTo>
                  <a:pt x="1039" y="254"/>
                </a:lnTo>
                <a:lnTo>
                  <a:pt x="1039" y="208"/>
                </a:lnTo>
                <a:lnTo>
                  <a:pt x="1079" y="208"/>
                </a:lnTo>
                <a:lnTo>
                  <a:pt x="1079" y="223"/>
                </a:lnTo>
                <a:lnTo>
                  <a:pt x="1094" y="223"/>
                </a:lnTo>
                <a:lnTo>
                  <a:pt x="1094" y="166"/>
                </a:lnTo>
                <a:lnTo>
                  <a:pt x="1107" y="144"/>
                </a:lnTo>
                <a:lnTo>
                  <a:pt x="1107" y="119"/>
                </a:lnTo>
                <a:lnTo>
                  <a:pt x="1111" y="119"/>
                </a:lnTo>
                <a:lnTo>
                  <a:pt x="1111" y="145"/>
                </a:lnTo>
                <a:lnTo>
                  <a:pt x="1126" y="165"/>
                </a:lnTo>
                <a:lnTo>
                  <a:pt x="1126" y="254"/>
                </a:lnTo>
                <a:lnTo>
                  <a:pt x="1144" y="254"/>
                </a:lnTo>
                <a:lnTo>
                  <a:pt x="1144" y="86"/>
                </a:lnTo>
                <a:lnTo>
                  <a:pt x="1195" y="86"/>
                </a:lnTo>
                <a:lnTo>
                  <a:pt x="1195" y="241"/>
                </a:lnTo>
                <a:lnTo>
                  <a:pt x="1206" y="241"/>
                </a:lnTo>
                <a:lnTo>
                  <a:pt x="1206" y="215"/>
                </a:lnTo>
                <a:lnTo>
                  <a:pt x="1228" y="215"/>
                </a:lnTo>
                <a:lnTo>
                  <a:pt x="1228" y="232"/>
                </a:lnTo>
                <a:lnTo>
                  <a:pt x="1275" y="232"/>
                </a:lnTo>
                <a:lnTo>
                  <a:pt x="1275" y="251"/>
                </a:lnTo>
                <a:lnTo>
                  <a:pt x="1312" y="251"/>
                </a:lnTo>
                <a:lnTo>
                  <a:pt x="1312" y="220"/>
                </a:lnTo>
                <a:lnTo>
                  <a:pt x="1330" y="220"/>
                </a:lnTo>
                <a:lnTo>
                  <a:pt x="1330" y="238"/>
                </a:lnTo>
                <a:lnTo>
                  <a:pt x="1344" y="238"/>
                </a:lnTo>
                <a:lnTo>
                  <a:pt x="1344" y="226"/>
                </a:lnTo>
                <a:lnTo>
                  <a:pt x="1365" y="226"/>
                </a:lnTo>
                <a:lnTo>
                  <a:pt x="1365" y="213"/>
                </a:lnTo>
                <a:lnTo>
                  <a:pt x="1389" y="213"/>
                </a:lnTo>
                <a:lnTo>
                  <a:pt x="1389" y="249"/>
                </a:lnTo>
                <a:lnTo>
                  <a:pt x="1407" y="249"/>
                </a:lnTo>
                <a:lnTo>
                  <a:pt x="1407" y="182"/>
                </a:lnTo>
                <a:lnTo>
                  <a:pt x="1420" y="165"/>
                </a:lnTo>
                <a:lnTo>
                  <a:pt x="1437" y="182"/>
                </a:lnTo>
                <a:lnTo>
                  <a:pt x="1437" y="213"/>
                </a:lnTo>
                <a:lnTo>
                  <a:pt x="1457" y="213"/>
                </a:lnTo>
                <a:lnTo>
                  <a:pt x="1457" y="241"/>
                </a:lnTo>
                <a:lnTo>
                  <a:pt x="1483" y="241"/>
                </a:lnTo>
                <a:lnTo>
                  <a:pt x="1483" y="209"/>
                </a:lnTo>
                <a:lnTo>
                  <a:pt x="1500" y="209"/>
                </a:lnTo>
                <a:lnTo>
                  <a:pt x="1500" y="196"/>
                </a:lnTo>
                <a:lnTo>
                  <a:pt x="1524" y="196"/>
                </a:lnTo>
                <a:lnTo>
                  <a:pt x="1524" y="206"/>
                </a:lnTo>
                <a:lnTo>
                  <a:pt x="1539" y="206"/>
                </a:lnTo>
                <a:lnTo>
                  <a:pt x="1539" y="191"/>
                </a:lnTo>
                <a:lnTo>
                  <a:pt x="1600" y="191"/>
                </a:lnTo>
                <a:lnTo>
                  <a:pt x="1600" y="240"/>
                </a:lnTo>
                <a:lnTo>
                  <a:pt x="1605" y="240"/>
                </a:lnTo>
                <a:lnTo>
                  <a:pt x="1605" y="229"/>
                </a:lnTo>
                <a:lnTo>
                  <a:pt x="1628" y="229"/>
                </a:lnTo>
                <a:lnTo>
                  <a:pt x="1628" y="287"/>
                </a:lnTo>
                <a:lnTo>
                  <a:pt x="1645" y="287"/>
                </a:lnTo>
                <a:lnTo>
                  <a:pt x="1645" y="267"/>
                </a:lnTo>
                <a:lnTo>
                  <a:pt x="1652" y="267"/>
                </a:lnTo>
                <a:lnTo>
                  <a:pt x="1652" y="207"/>
                </a:lnTo>
                <a:lnTo>
                  <a:pt x="1676" y="207"/>
                </a:lnTo>
                <a:lnTo>
                  <a:pt x="1676" y="293"/>
                </a:lnTo>
                <a:lnTo>
                  <a:pt x="1689" y="293"/>
                </a:lnTo>
                <a:lnTo>
                  <a:pt x="1689" y="310"/>
                </a:lnTo>
                <a:lnTo>
                  <a:pt x="1712" y="310"/>
                </a:lnTo>
                <a:lnTo>
                  <a:pt x="1712" y="296"/>
                </a:lnTo>
                <a:lnTo>
                  <a:pt x="1763" y="296"/>
                </a:lnTo>
                <a:lnTo>
                  <a:pt x="1763" y="199"/>
                </a:lnTo>
                <a:lnTo>
                  <a:pt x="1803" y="199"/>
                </a:lnTo>
                <a:lnTo>
                  <a:pt x="1803" y="298"/>
                </a:lnTo>
                <a:lnTo>
                  <a:pt x="1884" y="298"/>
                </a:lnTo>
                <a:lnTo>
                  <a:pt x="1884" y="348"/>
                </a:lnTo>
                <a:lnTo>
                  <a:pt x="0" y="344"/>
                </a:lnTo>
                <a:lnTo>
                  <a:pt x="0" y="251"/>
                </a:lnTo>
                <a:lnTo>
                  <a:pt x="9" y="251"/>
                </a:lnTo>
                <a:lnTo>
                  <a:pt x="9" y="224"/>
                </a:lnTo>
                <a:lnTo>
                  <a:pt x="64" y="224"/>
                </a:lnTo>
                <a:lnTo>
                  <a:pt x="64" y="200"/>
                </a:lnTo>
                <a:lnTo>
                  <a:pt x="99" y="200"/>
                </a:lnTo>
                <a:lnTo>
                  <a:pt x="99" y="226"/>
                </a:lnTo>
                <a:lnTo>
                  <a:pt x="118" y="226"/>
                </a:lnTo>
                <a:lnTo>
                  <a:pt x="118" y="200"/>
                </a:lnTo>
                <a:lnTo>
                  <a:pt x="139" y="200"/>
                </a:lnTo>
                <a:lnTo>
                  <a:pt x="139" y="143"/>
                </a:lnTo>
                <a:lnTo>
                  <a:pt x="148" y="143"/>
                </a:lnTo>
                <a:lnTo>
                  <a:pt x="148" y="130"/>
                </a:lnTo>
                <a:lnTo>
                  <a:pt x="170" y="130"/>
                </a:lnTo>
                <a:lnTo>
                  <a:pt x="170" y="143"/>
                </a:lnTo>
                <a:lnTo>
                  <a:pt x="179" y="143"/>
                </a:lnTo>
                <a:lnTo>
                  <a:pt x="179" y="194"/>
                </a:lnTo>
                <a:lnTo>
                  <a:pt x="187" y="194"/>
                </a:lnTo>
                <a:lnTo>
                  <a:pt x="187" y="237"/>
                </a:lnTo>
                <a:lnTo>
                  <a:pt x="205" y="237"/>
                </a:lnTo>
                <a:lnTo>
                  <a:pt x="205" y="158"/>
                </a:lnTo>
                <a:lnTo>
                  <a:pt x="217" y="158"/>
                </a:lnTo>
                <a:lnTo>
                  <a:pt x="217" y="99"/>
                </a:lnTo>
                <a:lnTo>
                  <a:pt x="226" y="99"/>
                </a:lnTo>
                <a:lnTo>
                  <a:pt x="226" y="60"/>
                </a:lnTo>
                <a:lnTo>
                  <a:pt x="232" y="60"/>
                </a:lnTo>
                <a:lnTo>
                  <a:pt x="232" y="31"/>
                </a:lnTo>
                <a:lnTo>
                  <a:pt x="238" y="31"/>
                </a:lnTo>
                <a:lnTo>
                  <a:pt x="238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3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7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Today’s Topic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en-US" altLang="ko-KR" sz="4400" dirty="0" smtClean="0"/>
              <a:t>Beyond the book vendor</a:t>
            </a:r>
          </a:p>
          <a:p>
            <a:pPr marL="0" indent="0" algn="ctr">
              <a:buNone/>
            </a:pPr>
            <a:r>
              <a:rPr lang="en-US" altLang="ko-KR" dirty="0" smtClean="0"/>
              <a:t> e-Resources </a:t>
            </a:r>
            <a:r>
              <a:rPr lang="en-US" altLang="ko-KR" dirty="0" smtClean="0"/>
              <a:t>Agent</a:t>
            </a:r>
          </a:p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en-US" altLang="ko-KR" dirty="0" smtClean="0"/>
              <a:t>e-Journal &amp; e-Book services</a:t>
            </a:r>
            <a:endParaRPr lang="en-US" altLang="ko-KR" dirty="0" smtClean="0"/>
          </a:p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72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E-journal services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err="1" smtClean="0"/>
              <a:t>eArticle</a:t>
            </a:r>
            <a:endParaRPr lang="en-US" altLang="ko-KR" dirty="0" smtClean="0"/>
          </a:p>
          <a:p>
            <a:r>
              <a:rPr lang="en-US" altLang="ko-KR" dirty="0" smtClean="0"/>
              <a:t>New </a:t>
            </a:r>
            <a:r>
              <a:rPr lang="en-US" altLang="ko-KR" dirty="0" err="1" smtClean="0"/>
              <a:t>Nonmun</a:t>
            </a:r>
            <a:endParaRPr lang="en-US" altLang="ko-KR" dirty="0" smtClean="0"/>
          </a:p>
          <a:p>
            <a:endParaRPr lang="ko-KR" altLang="en-US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869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eArticle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" t="5675" r="1006" b="1363"/>
          <a:stretch/>
        </p:blipFill>
        <p:spPr>
          <a:xfrm>
            <a:off x="504000" y="1872000"/>
            <a:ext cx="8100000" cy="4176000"/>
          </a:xfrm>
        </p:spPr>
      </p:pic>
    </p:spTree>
    <p:extLst>
      <p:ext uri="{BB962C8B-B14F-4D97-AF65-F5344CB8AC3E}">
        <p14:creationId xmlns:p14="http://schemas.microsoft.com/office/powerpoint/2010/main" val="411809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Publisher: </a:t>
            </a:r>
            <a:r>
              <a:rPr lang="en-US" altLang="ko-KR" dirty="0" err="1"/>
              <a:t>Haksul</a:t>
            </a:r>
            <a:r>
              <a:rPr lang="en-US" altLang="ko-KR" dirty="0"/>
              <a:t> Institute Co., Ltd.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URL: </a:t>
            </a:r>
            <a:r>
              <a:rPr lang="en-US" altLang="ko-KR" dirty="0">
                <a:hlinkClick r:id="rId3"/>
              </a:rPr>
              <a:t>http://www.earticle.net</a:t>
            </a: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Type: academic e-journal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Subject: all subject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Data: 544 institutes, 807 journals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dirty="0"/>
              <a:t>Features: 3</a:t>
            </a:r>
            <a:r>
              <a:rPr lang="en-US" altLang="ko-KR" baseline="30000" dirty="0"/>
              <a:t>rd</a:t>
            </a:r>
            <a:r>
              <a:rPr lang="en-US" altLang="ko-KR" dirty="0"/>
              <a:t> major e-journal service, especial in humanity and</a:t>
            </a:r>
          </a:p>
          <a:p>
            <a:pPr marL="0" indent="0">
              <a:buNone/>
            </a:pPr>
            <a:r>
              <a:rPr lang="en-US" altLang="ko-KR" dirty="0" smtClean="0"/>
              <a:t>                    </a:t>
            </a:r>
            <a:r>
              <a:rPr lang="en-US" altLang="ko-KR" dirty="0"/>
              <a:t>social science fields</a:t>
            </a:r>
          </a:p>
          <a:p>
            <a:pPr>
              <a:buFontTx/>
              <a:buChar char="-"/>
            </a:pP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eArticle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4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9" b="4574"/>
          <a:stretch/>
        </p:blipFill>
        <p:spPr>
          <a:xfrm>
            <a:off x="457200" y="1872000"/>
            <a:ext cx="8229600" cy="4032000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</a:t>
            </a:r>
            <a:r>
              <a:rPr lang="en-US" altLang="ko-KR" dirty="0" err="1" smtClean="0"/>
              <a:t>Nonmun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08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Publisher: </a:t>
            </a:r>
            <a:r>
              <a:rPr lang="en-US" altLang="ko-KR" sz="2200" dirty="0" err="1"/>
              <a:t>Hakjisa</a:t>
            </a:r>
            <a:r>
              <a:rPr lang="en-US" altLang="ko-KR" sz="2200" dirty="0"/>
              <a:t> Co., Ltd.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URL: </a:t>
            </a:r>
            <a:r>
              <a:rPr lang="en-US" altLang="ko-KR" sz="2200" dirty="0">
                <a:hlinkClick r:id="rId2"/>
              </a:rPr>
              <a:t>http://www.newnonmun.com</a:t>
            </a: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Type: academic e-journal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Subject: all subject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Data: 204 journals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sz="22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200" dirty="0"/>
              <a:t>Features: Strength in pedagogy and  psychology fields</a:t>
            </a:r>
          </a:p>
          <a:p>
            <a:endParaRPr lang="ko-KR" altLang="en-US" sz="2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</a:t>
            </a:r>
            <a:r>
              <a:rPr lang="en-US" altLang="ko-KR" dirty="0" err="1" smtClean="0"/>
              <a:t>Nonmun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5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E-book service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Official agent of </a:t>
            </a:r>
            <a:r>
              <a:rPr lang="en-US" altLang="ko-KR" dirty="0" err="1" smtClean="0"/>
              <a:t>Acadepia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90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" r="1577" b="1367"/>
          <a:stretch/>
        </p:blipFill>
        <p:spPr>
          <a:xfrm>
            <a:off x="457200" y="1872000"/>
            <a:ext cx="8100000" cy="4176000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Acadepia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77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4014</TotalTime>
  <Words>241</Words>
  <Application>Microsoft Office PowerPoint</Application>
  <PresentationFormat>화면 슬라이드 쇼(4:3)</PresentationFormat>
  <Paragraphs>76</Paragraphs>
  <Slides>12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고구려 벽화</vt:lpstr>
      <vt:lpstr>Panmun Co., Ltd.</vt:lpstr>
      <vt:lpstr>Today’s Topic</vt:lpstr>
      <vt:lpstr>E-journal services</vt:lpstr>
      <vt:lpstr>eArticle</vt:lpstr>
      <vt:lpstr>eArticle</vt:lpstr>
      <vt:lpstr>New Nonmun</vt:lpstr>
      <vt:lpstr>New Nonmun</vt:lpstr>
      <vt:lpstr>E-book service</vt:lpstr>
      <vt:lpstr>Acadepia</vt:lpstr>
      <vt:lpstr>Acadepia</vt:lpstr>
      <vt:lpstr>Panmun Service Area</vt:lpstr>
      <vt:lpstr>Thank you very much!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Junho</dc:creator>
  <cp:lastModifiedBy>Panmun</cp:lastModifiedBy>
  <cp:revision>36</cp:revision>
  <dcterms:created xsi:type="dcterms:W3CDTF">2015-03-07T11:24:04Z</dcterms:created>
  <dcterms:modified xsi:type="dcterms:W3CDTF">2015-03-22T14:53:06Z</dcterms:modified>
</cp:coreProperties>
</file>