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8" r:id="rId3"/>
    <p:sldId id="268" r:id="rId4"/>
    <p:sldId id="269" r:id="rId5"/>
    <p:sldId id="270" r:id="rId6"/>
    <p:sldId id="271" r:id="rId7"/>
    <p:sldId id="272" r:id="rId8"/>
    <p:sldId id="273" r:id="rId9"/>
    <p:sldId id="27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975" autoAdjust="0"/>
  </p:normalViewPr>
  <p:slideViewPr>
    <p:cSldViewPr>
      <p:cViewPr varScale="1">
        <p:scale>
          <a:sx n="46" d="100"/>
          <a:sy n="46" d="100"/>
        </p:scale>
        <p:origin x="-1123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3B6381-F5B8-4DE9-A0EA-87B5BDC85773}" type="datetimeFigureOut">
              <a:rPr lang="en-US" smtClean="0"/>
              <a:t>3/26/2016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3A5510-C5B0-4280-A092-370384F4D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5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3A5510-C5B0-4280-A092-370384F4D25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077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3A5510-C5B0-4280-A092-370384F4D25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8770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3A5510-C5B0-4280-A092-370384F4D25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7322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3A5510-C5B0-4280-A092-370384F4D25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906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3A5510-C5B0-4280-A092-370384F4D25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2620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3A5510-C5B0-4280-A092-370384F4D25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97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5909272-6AC7-4766-AE5D-E5FEBD36D3CB}" type="datetime1">
              <a:rPr lang="en-US" smtClean="0"/>
              <a:t>3/26/2016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0F7F8FA-0972-4E70-AC8C-8F5E261EDC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DC166-E904-4752-A8D0-9314F61D5162}" type="datetime1">
              <a:rPr lang="en-US" smtClean="0"/>
              <a:t>3/26/2016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7F8FA-0972-4E70-AC8C-8F5E261EDC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1C85B-625D-4677-83FF-C44AC41A2637}" type="datetime1">
              <a:rPr lang="en-US" smtClean="0"/>
              <a:t>3/26/2016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7F8FA-0972-4E70-AC8C-8F5E261EDC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A1066-6496-4FF0-A505-94DB11C0AA2E}" type="datetime1">
              <a:rPr lang="en-US" smtClean="0"/>
              <a:t>3/26/2016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7F8FA-0972-4E70-AC8C-8F5E261EDC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0432A-5F6F-48FC-8347-F15FB6EBBB80}" type="datetime1">
              <a:rPr lang="en-US" smtClean="0"/>
              <a:t>3/26/2016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7F8FA-0972-4E70-AC8C-8F5E261EDC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068B2-66FB-468C-9131-F46ED382177C}" type="datetime1">
              <a:rPr lang="en-US" smtClean="0"/>
              <a:t>3/26/2016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7F8FA-0972-4E70-AC8C-8F5E261EDC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9FB3339-0BF5-4BFF-BA78-5458670E9788}" type="datetime1">
              <a:rPr lang="en-US" smtClean="0"/>
              <a:t>3/26/2016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0F7F8FA-0972-4E70-AC8C-8F5E261EDCA3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CEAL CKM 2015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2838B00-9BE1-4577-B68E-65B6BB8F6F0B}" type="datetime1">
              <a:rPr lang="en-US" smtClean="0"/>
              <a:t>3/26/2016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0F7F8FA-0972-4E70-AC8C-8F5E261EDC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2B761-CDC1-4674-B87F-8B8A9B04E2D1}" type="datetime1">
              <a:rPr lang="en-US" smtClean="0"/>
              <a:t>3/26/2016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7F8FA-0972-4E70-AC8C-8F5E261EDC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AA68C-2815-49F2-A3A4-B943E17845A2}" type="datetime1">
              <a:rPr lang="en-US" smtClean="0"/>
              <a:t>3/26/2016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7F8FA-0972-4E70-AC8C-8F5E261EDC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C2BB-423E-4860-8F74-D400B105417B}" type="datetime1">
              <a:rPr lang="en-US" smtClean="0"/>
              <a:t>3/26/2016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7F8FA-0972-4E70-AC8C-8F5E261EDC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9A3CDA2-1AEA-44E8-ADF2-022C63CDBF2C}" type="datetime1">
              <a:rPr lang="en-US" smtClean="0"/>
              <a:t>3/26/2016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CEAL CKM 2015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0F7F8FA-0972-4E70-AC8C-8F5E261EDCA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609600"/>
            <a:ext cx="8382001" cy="2957512"/>
          </a:xfrm>
        </p:spPr>
        <p:txBody>
          <a:bodyPr/>
          <a:lstStyle/>
          <a:p>
            <a:pPr algn="ctr"/>
            <a:r>
              <a:rPr lang="en-US" dirty="0" smtClean="0"/>
              <a:t>Committee on Korean Materials</a:t>
            </a:r>
            <a:br>
              <a:rPr lang="en-US" dirty="0" smtClean="0"/>
            </a:br>
            <a:r>
              <a:rPr lang="ko-KR" altLang="en-US" dirty="0" smtClean="0"/>
              <a:t>한국학 자료 위원회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76600" y="4648200"/>
            <a:ext cx="5562600" cy="1752600"/>
          </a:xfrm>
        </p:spPr>
        <p:txBody>
          <a:bodyPr/>
          <a:lstStyle/>
          <a:p>
            <a:r>
              <a:rPr lang="en-US" dirty="0" smtClean="0"/>
              <a:t>March 31, 2016</a:t>
            </a:r>
            <a:br>
              <a:rPr lang="en-US" dirty="0" smtClean="0"/>
            </a:br>
            <a:r>
              <a:rPr lang="en-US" dirty="0" smtClean="0"/>
              <a:t>11:30 am – 12:30 pm</a:t>
            </a:r>
          </a:p>
          <a:p>
            <a:r>
              <a:rPr lang="en-US" dirty="0" smtClean="0"/>
              <a:t>Ravenna Room, </a:t>
            </a:r>
            <a:r>
              <a:rPr lang="en-US" dirty="0"/>
              <a:t>Sheraton </a:t>
            </a:r>
            <a:r>
              <a:rPr lang="en-US" dirty="0" smtClean="0"/>
              <a:t>Seattle Hotel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4307114"/>
            <a:ext cx="2397369" cy="1484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CEAL CKM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07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Committee Members, 2014-2017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249424"/>
            <a:ext cx="7086600" cy="4325112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/>
              <a:t>Miree Ku, </a:t>
            </a:r>
            <a:r>
              <a:rPr lang="en-US" dirty="0" smtClean="0"/>
              <a:t>Chair (Duke)</a:t>
            </a:r>
            <a:br>
              <a:rPr lang="en-US" dirty="0" smtClean="0"/>
            </a:br>
            <a:endParaRPr lang="en-US" dirty="0"/>
          </a:p>
          <a:p>
            <a:r>
              <a:rPr lang="en-US" dirty="0"/>
              <a:t>Mikyung Kang (Harvard)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/>
              <a:t>Jude Yang (Hawaii)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/>
              <a:t>Hyoungbae Lee (Princeton)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r>
              <a:rPr lang="en-US" dirty="0" smtClean="0"/>
              <a:t>Jaeyong </a:t>
            </a:r>
            <a:r>
              <a:rPr lang="en-US" dirty="0"/>
              <a:t>Chang (UC Berkeley)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err="1" smtClean="0"/>
              <a:t>Sanghun</a:t>
            </a:r>
            <a:r>
              <a:rPr lang="en-US" dirty="0" smtClean="0"/>
              <a:t> </a:t>
            </a:r>
            <a:r>
              <a:rPr lang="en-US" dirty="0"/>
              <a:t>Cho (UCLA) 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CEAL CKM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20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Subcommittee on Korean Studies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E-resources, 2014-2017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2249424"/>
            <a:ext cx="6934200" cy="4325112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Hyoungbae </a:t>
            </a:r>
            <a:r>
              <a:rPr lang="en-US" dirty="0" smtClean="0"/>
              <a:t>Lee, </a:t>
            </a:r>
            <a:r>
              <a:rPr lang="en-US" dirty="0" smtClean="0"/>
              <a:t>Chair (Princeton)</a:t>
            </a:r>
          </a:p>
          <a:p>
            <a:pPr marL="109728" indent="0">
              <a:buNone/>
            </a:pPr>
            <a:r>
              <a:rPr lang="en-US" dirty="0" smtClean="0"/>
              <a:t> </a:t>
            </a:r>
          </a:p>
          <a:p>
            <a:r>
              <a:rPr lang="en-US" dirty="0"/>
              <a:t>Mikyung Kang (Harvard) </a:t>
            </a:r>
            <a:endParaRPr lang="en-US" dirty="0" smtClean="0"/>
          </a:p>
          <a:p>
            <a:pPr marL="109728" indent="0">
              <a:buNone/>
            </a:pPr>
            <a:endParaRPr lang="en-US" dirty="0"/>
          </a:p>
          <a:p>
            <a:r>
              <a:rPr lang="en-US" dirty="0" err="1" smtClean="0"/>
              <a:t>Sanghun</a:t>
            </a:r>
            <a:r>
              <a:rPr lang="en-US" dirty="0" smtClean="0"/>
              <a:t> </a:t>
            </a:r>
            <a:r>
              <a:rPr lang="en-US" dirty="0"/>
              <a:t>Cho (UCLA)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CEAL CKM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55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Working Group on Korean </a:t>
            </a:r>
            <a:r>
              <a:rPr lang="en-US" dirty="0" err="1"/>
              <a:t>Romanizer</a:t>
            </a:r>
            <a:r>
              <a:rPr lang="en-US" dirty="0" smtClean="0"/>
              <a:t>, 2015-2017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2249424"/>
            <a:ext cx="6934200" cy="4325112"/>
          </a:xfrm>
        </p:spPr>
        <p:txBody>
          <a:bodyPr/>
          <a:lstStyle/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Hyoungbae </a:t>
            </a:r>
            <a:r>
              <a:rPr lang="en-US" dirty="0" smtClean="0"/>
              <a:t>Lee, </a:t>
            </a:r>
            <a:r>
              <a:rPr lang="en-US" dirty="0" smtClean="0"/>
              <a:t>Chair (Princeton)</a:t>
            </a:r>
          </a:p>
          <a:p>
            <a:pPr marL="109728" indent="0">
              <a:buNone/>
            </a:pPr>
            <a:r>
              <a:rPr lang="en-US" dirty="0" smtClean="0"/>
              <a:t> </a:t>
            </a:r>
          </a:p>
          <a:p>
            <a:r>
              <a:rPr lang="en-US" dirty="0" err="1"/>
              <a:t>Jee</a:t>
            </a:r>
            <a:r>
              <a:rPr lang="en-US" dirty="0"/>
              <a:t>-Young Park (</a:t>
            </a:r>
            <a:r>
              <a:rPr lang="en-US" dirty="0" smtClean="0"/>
              <a:t>Chicago)</a:t>
            </a:r>
            <a:br>
              <a:rPr lang="en-US" dirty="0" smtClean="0"/>
            </a:br>
            <a:endParaRPr lang="en-US" dirty="0"/>
          </a:p>
          <a:p>
            <a:r>
              <a:rPr lang="en-US" dirty="0" err="1" smtClean="0"/>
              <a:t>Eunseung</a:t>
            </a:r>
            <a:r>
              <a:rPr lang="en-US" dirty="0" smtClean="0"/>
              <a:t> </a:t>
            </a:r>
            <a:r>
              <a:rPr lang="en-US" dirty="0"/>
              <a:t>Oh (</a:t>
            </a:r>
            <a:r>
              <a:rPr lang="en-US" dirty="0" smtClean="0"/>
              <a:t>Stanford)</a:t>
            </a:r>
            <a:br>
              <a:rPr lang="en-US" dirty="0" smtClean="0"/>
            </a:br>
            <a:endParaRPr lang="en-US" dirty="0"/>
          </a:p>
          <a:p>
            <a:r>
              <a:rPr lang="en-US" dirty="0" err="1" smtClean="0"/>
              <a:t>Hyunjoo</a:t>
            </a:r>
            <a:r>
              <a:rPr lang="en-US" dirty="0" smtClean="0"/>
              <a:t> </a:t>
            </a:r>
            <a:r>
              <a:rPr lang="en-US" dirty="0" err="1"/>
              <a:t>Eom</a:t>
            </a:r>
            <a:r>
              <a:rPr lang="en-US" dirty="0"/>
              <a:t> (UBC)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CEAL CKM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40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Thanks!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CEAL CKM 2016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667000"/>
            <a:ext cx="35052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33153" y="4959697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Hyokyung</a:t>
            </a:r>
            <a:r>
              <a:rPr lang="en-US" sz="2400" dirty="0"/>
              <a:t> Yi, </a:t>
            </a:r>
            <a:r>
              <a:rPr lang="en-US" sz="2400" dirty="0" smtClean="0"/>
              <a:t>Head </a:t>
            </a:r>
            <a:r>
              <a:rPr lang="en-US" sz="2400" dirty="0"/>
              <a:t>of Public Service &amp; Korean Studies Librarians at the University of </a:t>
            </a:r>
            <a:r>
              <a:rPr lang="en-US" sz="2400" dirty="0" smtClean="0"/>
              <a:t>Washington, Seattle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8794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2057400"/>
          </a:xfrm>
        </p:spPr>
        <p:txBody>
          <a:bodyPr>
            <a:normAutofit/>
          </a:bodyPr>
          <a:lstStyle/>
          <a:p>
            <a:r>
              <a:rPr lang="en-US" dirty="0" smtClean="0"/>
              <a:t>Best Wishes to Helen Kim </a:t>
            </a:r>
            <a:br>
              <a:rPr lang="en-US" dirty="0" smtClean="0"/>
            </a:br>
            <a:r>
              <a:rPr lang="en-US" sz="2800" dirty="0" smtClean="0"/>
              <a:t>Korean Studies Librarian at the University of British Columbia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CEAL CKM 2016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3780" y="3581400"/>
            <a:ext cx="3306219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802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 New Members!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CEAL CKM 2016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733800"/>
            <a:ext cx="3276600" cy="2292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762000" y="2209801"/>
            <a:ext cx="8077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Jihae Julia Chun, University of </a:t>
            </a:r>
            <a:r>
              <a:rPr lang="en-US" sz="2800" dirty="0" smtClean="0"/>
              <a:t>Toronto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Hyo </a:t>
            </a:r>
            <a:r>
              <a:rPr lang="en-US" sz="2800" dirty="0"/>
              <a:t>Jin Moon, University of California at San Diego</a:t>
            </a:r>
          </a:p>
        </p:txBody>
      </p:sp>
    </p:spTree>
    <p:extLst>
      <p:ext uri="{BB962C8B-B14F-4D97-AF65-F5344CB8AC3E}">
        <p14:creationId xmlns:p14="http://schemas.microsoft.com/office/powerpoint/2010/main" val="55476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 New </a:t>
            </a:r>
            <a:r>
              <a:rPr lang="en-US" dirty="0" smtClean="0"/>
              <a:t>Interns</a:t>
            </a:r>
            <a:r>
              <a:rPr lang="en-US" dirty="0"/>
              <a:t>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dirty="0"/>
              <a:t>Korea </a:t>
            </a:r>
            <a:r>
              <a:rPr lang="en-US" dirty="0" smtClean="0"/>
              <a:t>Foundation </a:t>
            </a:r>
            <a:r>
              <a:rPr lang="en-US" dirty="0"/>
              <a:t>Global Internship Program</a:t>
            </a:r>
          </a:p>
          <a:p>
            <a:endParaRPr lang="en-US" dirty="0" smtClean="0"/>
          </a:p>
          <a:p>
            <a:r>
              <a:rPr lang="ko-KR" altLang="en-US" dirty="0"/>
              <a:t>임민정</a:t>
            </a:r>
            <a:r>
              <a:rPr lang="en-US" dirty="0"/>
              <a:t>, Harvard </a:t>
            </a:r>
            <a:r>
              <a:rPr lang="en-US" dirty="0" smtClean="0"/>
              <a:t>University</a:t>
            </a:r>
          </a:p>
          <a:p>
            <a:r>
              <a:rPr lang="ko-KR" altLang="en-US" dirty="0" smtClean="0"/>
              <a:t>한수정</a:t>
            </a:r>
            <a:r>
              <a:rPr lang="en-US" dirty="0"/>
              <a:t>, Harvard University, </a:t>
            </a:r>
            <a:endParaRPr lang="en-US" dirty="0" smtClean="0"/>
          </a:p>
          <a:p>
            <a:r>
              <a:rPr lang="ko-KR" altLang="en-US" dirty="0" smtClean="0"/>
              <a:t>이혜정</a:t>
            </a:r>
            <a:r>
              <a:rPr lang="en-US" dirty="0"/>
              <a:t>, University of California, </a:t>
            </a:r>
            <a:r>
              <a:rPr lang="en-US" dirty="0" smtClean="0"/>
              <a:t>Berkeley</a:t>
            </a:r>
          </a:p>
          <a:p>
            <a:r>
              <a:rPr lang="ko-KR" altLang="en-US" dirty="0" smtClean="0"/>
              <a:t>송혜지</a:t>
            </a:r>
            <a:r>
              <a:rPr lang="en-US" dirty="0"/>
              <a:t>, University of California, </a:t>
            </a:r>
            <a:r>
              <a:rPr lang="en-US" dirty="0" smtClean="0"/>
              <a:t>Berkeley</a:t>
            </a:r>
          </a:p>
          <a:p>
            <a:r>
              <a:rPr lang="ko-KR" altLang="en-US" dirty="0" smtClean="0"/>
              <a:t>이유경</a:t>
            </a:r>
            <a:r>
              <a:rPr lang="en-US" dirty="0"/>
              <a:t>, University of </a:t>
            </a:r>
            <a:r>
              <a:rPr lang="en-US" dirty="0" smtClean="0"/>
              <a:t>Michigan</a:t>
            </a:r>
          </a:p>
          <a:p>
            <a:r>
              <a:rPr lang="ko-KR" altLang="en-US" dirty="0" smtClean="0"/>
              <a:t>유지윤</a:t>
            </a:r>
            <a:r>
              <a:rPr lang="en-US" dirty="0"/>
              <a:t>, University of Southern </a:t>
            </a:r>
            <a:r>
              <a:rPr lang="en-US" dirty="0" smtClean="0"/>
              <a:t>California</a:t>
            </a:r>
          </a:p>
          <a:p>
            <a:r>
              <a:rPr lang="ko-KR" altLang="en-US" dirty="0" smtClean="0"/>
              <a:t>이강산다정</a:t>
            </a:r>
            <a:r>
              <a:rPr lang="en-US" dirty="0"/>
              <a:t>, University of Washington at Seattle</a:t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CEAL CKM 2016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5260" y="2438400"/>
            <a:ext cx="1703500" cy="220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544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981200"/>
            <a:ext cx="8382000" cy="1362075"/>
          </a:xfrm>
        </p:spPr>
        <p:txBody>
          <a:bodyPr/>
          <a:lstStyle/>
          <a:p>
            <a:r>
              <a:rPr lang="en-US" dirty="0">
                <a:effectLst/>
              </a:rPr>
              <a:t>Sharing Our Expertise and Experience on Practical Issues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pPr algn="r"/>
            <a:r>
              <a:rPr lang="en-US" sz="2800" dirty="0" smtClean="0"/>
              <a:t>Committee on Korean Materials Session </a:t>
            </a:r>
          </a:p>
          <a:p>
            <a:pPr algn="r"/>
            <a:r>
              <a:rPr lang="en-US" sz="2800" dirty="0" smtClean="0"/>
              <a:t>in 2016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CEAL CKM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6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3469</TotalTime>
  <Words>206</Words>
  <Application>Microsoft Office PowerPoint</Application>
  <PresentationFormat>On-screen Show (4:3)</PresentationFormat>
  <Paragraphs>60</Paragraphs>
  <Slides>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Urban</vt:lpstr>
      <vt:lpstr>Committee on Korean Materials 한국학 자료 위원회</vt:lpstr>
      <vt:lpstr>Committee Members, 2014-2017</vt:lpstr>
      <vt:lpstr>Subcommittee on Korean Studies  E-resources, 2014-2017</vt:lpstr>
      <vt:lpstr>Working Group on Korean Romanizer, 2015-2017</vt:lpstr>
      <vt:lpstr>Special Thanks!</vt:lpstr>
      <vt:lpstr>Best Wishes to Helen Kim  Korean Studies Librarian at the University of British Columbia</vt:lpstr>
      <vt:lpstr>Welcome New Members!</vt:lpstr>
      <vt:lpstr>Welcome New Interns!</vt:lpstr>
      <vt:lpstr>Sharing Our Expertise and Experience on Practical Issues</vt:lpstr>
    </vt:vector>
  </TitlesOfParts>
  <Company>Duke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Miree Ku</dc:creator>
  <cp:lastModifiedBy>Miree Ku</cp:lastModifiedBy>
  <cp:revision>47</cp:revision>
  <dcterms:created xsi:type="dcterms:W3CDTF">2015-03-14T03:32:52Z</dcterms:created>
  <dcterms:modified xsi:type="dcterms:W3CDTF">2016-03-26T15:00:16Z</dcterms:modified>
</cp:coreProperties>
</file>