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60" r:id="rId3"/>
    <p:sldId id="257" r:id="rId4"/>
    <p:sldId id="262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72242" autoAdjust="0"/>
  </p:normalViewPr>
  <p:slideViewPr>
    <p:cSldViewPr>
      <p:cViewPr varScale="1">
        <p:scale>
          <a:sx n="49" d="100"/>
          <a:sy n="49" d="100"/>
        </p:scale>
        <p:origin x="-1631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5F71A-A8E6-4E85-8A13-0AC8364D2D0F}" type="datetimeFigureOut">
              <a:rPr lang="en-US" smtClean="0"/>
              <a:t>03/16/13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A46CE-D6B7-486A-9B0B-11007EEED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4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da-jsc.org/docs/6JSC-ALA-19-Sec-final-rev.pdf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By participating in the CJK NACO Project, those members who would not be able to meet the requirement for NACO institutional membership have a venue to create and contribute authority records to the LC/NACO Authority File.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A46CE-D6B7-486A-9B0B-11007EEED4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040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Some members have already become RDA NACO independent after successfully completing the review process.  Others are undergoing review and will be independent in the near future.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A46CE-D6B7-486A-9B0B-11007EEED4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63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total of 85 people participated in the </a:t>
            </a:r>
            <a:r>
              <a:rPr lang="en-US" dirty="0" smtClean="0">
                <a:solidFill>
                  <a:schemeClr val="accent1"/>
                </a:solidFill>
              </a:rPr>
              <a:t>undifferentiated personal name survey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Contents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the survey were distributed through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Eastlib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Special Committee to propose a Chinese Place Names Policy for RDA submitted a proposal to include the name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province and its equivalent in all qualifiers for geographic names to ALA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April 2012. It was modified and approved by CC:DA in June 2012 to expand its application to other countries under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RDA 16.2.2.12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ALA proposal was approved as an alternative instruction at the Joint Steering Committee of RDA in Nov. The final revised instruction is available at: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http://www.rda-jsc.org/docs/6JSC-ALA-19-Sec-final-rev.pdf</a:t>
            </a:r>
            <a:endParaRPr lang="en-US" dirty="0" smtClean="0"/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Independent NACO contributors who are currently not part of the Project are welcome to volunteer to share their NACO expertise by serving as reviewers, especially in Japanese and Korean languages.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A46CE-D6B7-486A-9B0B-11007EEED4F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20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are interested in joining</a:t>
            </a:r>
            <a:r>
              <a:rPr lang="en-US" baseline="0" dirty="0" smtClean="0"/>
              <a:t> the CJK NACO Project or becoming a reviewer, p</a:t>
            </a:r>
            <a:r>
              <a:rPr lang="en-US" dirty="0" smtClean="0"/>
              <a:t>lease </a:t>
            </a:r>
            <a:r>
              <a:rPr lang="en-US" smtClean="0"/>
              <a:t>either talk to me </a:t>
            </a:r>
            <a:r>
              <a:rPr lang="en-US" dirty="0" smtClean="0"/>
              <a:t>after the session or e-mail me</a:t>
            </a:r>
            <a:r>
              <a:rPr lang="en-US" baseline="0" dirty="0" smtClean="0"/>
              <a:t> directly.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A46CE-D6B7-486A-9B0B-11007EEED4F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33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03/16/13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03/16/13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03/16/13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03/16/13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03/16/13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03/16/13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03/16/13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03/16/13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03/16/13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03/16/13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9B0C3-BBD6-4B48-B845-A446E6F6B4A3}" type="datetimeFigureOut">
              <a:rPr lang="en-US" smtClean="0"/>
              <a:t>03/16/13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0C9B0C3-BBD6-4B48-B845-A446E6F6B4A3}" type="datetimeFigureOut">
              <a:rPr lang="en-US" smtClean="0"/>
              <a:t>03/16/13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A4D8127-28B3-49D5-8FEE-90CF0ACC2DF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aba/pcc/naco/CJK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iwu@loc.gov" TargetMode="External"/><Relationship Id="rId4" Type="http://schemas.openxmlformats.org/officeDocument/2006/relationships/hyperlink" Target="mailto:sse2109@columbia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066800"/>
            <a:ext cx="7239000" cy="2133600"/>
          </a:xfrm>
        </p:spPr>
        <p:txBody>
          <a:bodyPr>
            <a:normAutofit/>
          </a:bodyPr>
          <a:lstStyle/>
          <a:p>
            <a:r>
              <a:rPr lang="en-US" b="1" dirty="0" smtClean="0"/>
              <a:t>CJK NACO Project </a:t>
            </a:r>
            <a:br>
              <a:rPr lang="en-US" b="1" dirty="0" smtClean="0"/>
            </a:br>
            <a:r>
              <a:rPr lang="en-US" b="1" dirty="0" smtClean="0"/>
              <a:t>Report on RDA Implementation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962400"/>
            <a:ext cx="7254240" cy="1905000"/>
          </a:xfrm>
        </p:spPr>
        <p:txBody>
          <a:bodyPr>
            <a:normAutofit/>
          </a:bodyPr>
          <a:lstStyle/>
          <a:p>
            <a:r>
              <a:rPr lang="en-US" dirty="0"/>
              <a:t>2013 </a:t>
            </a:r>
            <a:r>
              <a:rPr lang="en-US" dirty="0" smtClean="0"/>
              <a:t> AAS CEAL Annual Meeting (San Diego, CA)</a:t>
            </a:r>
          </a:p>
          <a:p>
            <a:r>
              <a:rPr lang="en-US" dirty="0" smtClean="0"/>
              <a:t>Sarah S. Elman</a:t>
            </a:r>
          </a:p>
          <a:p>
            <a:r>
              <a:rPr lang="en-US" dirty="0" smtClean="0"/>
              <a:t>Columbia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4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CJK NACO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49808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One of the PCC NACO funnel projects</a:t>
            </a:r>
          </a:p>
          <a:p>
            <a:r>
              <a:rPr lang="en-US" dirty="0" smtClean="0"/>
              <a:t>Collective effort to contribute CJK authority records in NAF</a:t>
            </a:r>
          </a:p>
          <a:p>
            <a:r>
              <a:rPr lang="en-US" dirty="0"/>
              <a:t>Established reviewers pool to serve members</a:t>
            </a:r>
          </a:p>
          <a:p>
            <a:r>
              <a:rPr lang="en-US" dirty="0"/>
              <a:t>Members receiving training and other NACO related consultation through the Project  </a:t>
            </a:r>
          </a:p>
        </p:txBody>
      </p:sp>
    </p:spTree>
    <p:extLst>
      <p:ext uri="{BB962C8B-B14F-4D97-AF65-F5344CB8AC3E}">
        <p14:creationId xmlns:p14="http://schemas.microsoft.com/office/powerpoint/2010/main" val="321123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RDA-Related Trainings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447800"/>
            <a:ext cx="73914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Online training</a:t>
            </a:r>
          </a:p>
          <a:p>
            <a:pPr lvl="1"/>
            <a:r>
              <a:rPr lang="en-US" dirty="0" smtClean="0"/>
              <a:t>Oct. 15-Nov. 16, 2012</a:t>
            </a:r>
          </a:p>
          <a:p>
            <a:pPr lvl="1"/>
            <a:r>
              <a:rPr lang="en-US" dirty="0" smtClean="0"/>
              <a:t>Self-paced</a:t>
            </a:r>
          </a:p>
          <a:p>
            <a:pPr lvl="1"/>
            <a:r>
              <a:rPr lang="en-US" dirty="0"/>
              <a:t>20+ people </a:t>
            </a:r>
            <a:r>
              <a:rPr lang="en-US" dirty="0" smtClean="0"/>
              <a:t>participated</a:t>
            </a:r>
          </a:p>
          <a:p>
            <a:r>
              <a:rPr lang="en-US" dirty="0" smtClean="0"/>
              <a:t>Live webinar</a:t>
            </a:r>
          </a:p>
          <a:p>
            <a:pPr lvl="1"/>
            <a:r>
              <a:rPr lang="en-US" dirty="0" smtClean="0"/>
              <a:t>Nov. </a:t>
            </a:r>
            <a:r>
              <a:rPr lang="en-US" dirty="0"/>
              <a:t>19, </a:t>
            </a:r>
            <a:r>
              <a:rPr lang="en-US" dirty="0" smtClean="0"/>
              <a:t>2012 -- General</a:t>
            </a:r>
          </a:p>
          <a:p>
            <a:pPr lvl="1"/>
            <a:r>
              <a:rPr lang="en-US" dirty="0" smtClean="0"/>
              <a:t>Nov. 29, 2012 -- CJK-specific</a:t>
            </a:r>
          </a:p>
          <a:p>
            <a:r>
              <a:rPr lang="en-US" dirty="0" smtClean="0"/>
              <a:t>Post-training review continues </a:t>
            </a:r>
          </a:p>
          <a:p>
            <a:r>
              <a:rPr lang="en-US" dirty="0" smtClean="0"/>
              <a:t>Workshop</a:t>
            </a:r>
          </a:p>
          <a:p>
            <a:pPr lvl="1"/>
            <a:r>
              <a:rPr lang="en-US" dirty="0" smtClean="0"/>
              <a:t>Co-sponsored with CEAL CTP</a:t>
            </a:r>
          </a:p>
          <a:p>
            <a:pPr lvl="1"/>
            <a:r>
              <a:rPr lang="en-US" dirty="0" smtClean="0"/>
              <a:t>Mar. 19, 2013 -- 53 people registered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9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Other Activities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1295400" y="1524000"/>
            <a:ext cx="7391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Collaboration with CEAL CTP:</a:t>
            </a:r>
          </a:p>
          <a:p>
            <a:pPr lvl="1"/>
            <a:r>
              <a:rPr lang="en-US" dirty="0" smtClean="0"/>
              <a:t>Undifferentiated personal name authority record survey and presentation at the 2012 ALA Annual</a:t>
            </a:r>
          </a:p>
          <a:p>
            <a:pPr marL="402336" lvl="1" indent="0">
              <a:buNone/>
            </a:pPr>
            <a:endParaRPr lang="en-US" sz="500" dirty="0" smtClean="0"/>
          </a:p>
          <a:p>
            <a:pPr lvl="1"/>
            <a:r>
              <a:rPr lang="en-US" dirty="0" smtClean="0"/>
              <a:t>Proposal for alternative RDA practice for Chinese place names </a:t>
            </a:r>
          </a:p>
          <a:p>
            <a:pPr marL="1163574" lvl="2" indent="-514350"/>
            <a:r>
              <a:rPr lang="en-US" dirty="0" smtClean="0"/>
              <a:t>Proposal was modified by CC:DA for general application  and approved by JSC in Nov. 2012 (6JSC/ALA/19/Sec final/rev)</a:t>
            </a:r>
          </a:p>
          <a:p>
            <a:pPr marL="1163574" lvl="2" indent="-514350"/>
            <a:r>
              <a:rPr lang="en-US" dirty="0" smtClean="0"/>
              <a:t>Will work with CEAL for follow-up actions</a:t>
            </a:r>
          </a:p>
        </p:txBody>
      </p:sp>
    </p:spTree>
    <p:extLst>
      <p:ext uri="{BB962C8B-B14F-4D97-AF65-F5344CB8AC3E}">
        <p14:creationId xmlns:p14="http://schemas.microsoft.com/office/powerpoint/2010/main" val="782823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24000"/>
            <a:ext cx="73152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Recruit new CJK NACO members</a:t>
            </a:r>
          </a:p>
          <a:p>
            <a:r>
              <a:rPr lang="en-US" dirty="0" smtClean="0"/>
              <a:t>Conduct trainings for new members</a:t>
            </a:r>
          </a:p>
          <a:p>
            <a:pPr lvl="1"/>
            <a:r>
              <a:rPr lang="en-US" dirty="0" smtClean="0"/>
              <a:t>LC/NACO’s online training materials</a:t>
            </a:r>
          </a:p>
          <a:p>
            <a:pPr lvl="1"/>
            <a:r>
              <a:rPr lang="en-US" dirty="0" smtClean="0"/>
              <a:t>Partnership with reviewers</a:t>
            </a:r>
          </a:p>
          <a:p>
            <a:r>
              <a:rPr lang="en-US" dirty="0" smtClean="0"/>
              <a:t>Increase no. of reviewers</a:t>
            </a:r>
          </a:p>
          <a:p>
            <a:pPr lvl="1"/>
            <a:r>
              <a:rPr lang="en-US" dirty="0" smtClean="0"/>
              <a:t>Independent RDA CJK NACO contributors</a:t>
            </a:r>
          </a:p>
          <a:p>
            <a:pPr lvl="1"/>
            <a:r>
              <a:rPr lang="en-US" dirty="0" smtClean="0"/>
              <a:t>Self-nomination welcome</a:t>
            </a:r>
          </a:p>
          <a:p>
            <a:r>
              <a:rPr lang="en-US" dirty="0"/>
              <a:t>Continue to involve in NACO related activities in PCC and </a:t>
            </a:r>
            <a:r>
              <a:rPr lang="en-US" dirty="0" smtClean="0"/>
              <a:t>CEAL</a:t>
            </a:r>
          </a:p>
          <a:p>
            <a:pPr lvl="1"/>
            <a:r>
              <a:rPr lang="en-US" dirty="0" smtClean="0"/>
              <a:t>Participate </a:t>
            </a:r>
            <a:r>
              <a:rPr lang="en-US" dirty="0"/>
              <a:t>in </a:t>
            </a:r>
            <a:r>
              <a:rPr lang="en-US" dirty="0" smtClean="0"/>
              <a:t>CJK authority </a:t>
            </a:r>
            <a:r>
              <a:rPr lang="en-US" dirty="0"/>
              <a:t>record clean-up projects as needed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028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CJK NACO Project Website</a:t>
            </a:r>
          </a:p>
          <a:p>
            <a:pPr lvl="1"/>
            <a:r>
              <a:rPr lang="en-US" dirty="0" smtClean="0">
                <a:hlinkClick r:id="rId3"/>
              </a:rPr>
              <a:t>http://www.loc.gov/aba/pcc/naco/CJK.html</a:t>
            </a:r>
            <a:endParaRPr lang="en-US" dirty="0" smtClean="0"/>
          </a:p>
          <a:p>
            <a:r>
              <a:rPr lang="en-US" dirty="0" smtClean="0"/>
              <a:t>Coordinator</a:t>
            </a:r>
          </a:p>
          <a:p>
            <a:pPr lvl="1"/>
            <a:r>
              <a:rPr lang="en-US" dirty="0" smtClean="0"/>
              <a:t>Sarah S. Elman (Columbia University)</a:t>
            </a:r>
          </a:p>
          <a:p>
            <a:pPr lvl="1"/>
            <a:r>
              <a:rPr lang="en-US" dirty="0" smtClean="0">
                <a:hlinkClick r:id="rId4"/>
              </a:rPr>
              <a:t>sse2109@columbia.edu</a:t>
            </a:r>
            <a:endParaRPr lang="en-US" dirty="0" smtClean="0"/>
          </a:p>
          <a:p>
            <a:r>
              <a:rPr lang="en-US" dirty="0" smtClean="0"/>
              <a:t>LC/PCC Liaison</a:t>
            </a:r>
          </a:p>
          <a:p>
            <a:pPr lvl="1"/>
            <a:r>
              <a:rPr lang="en-US" dirty="0" err="1" smtClean="0"/>
              <a:t>Jessalyn</a:t>
            </a:r>
            <a:r>
              <a:rPr lang="en-US" dirty="0" smtClean="0"/>
              <a:t> Zoom (Library of Congress)</a:t>
            </a:r>
          </a:p>
          <a:p>
            <a:pPr lvl="1"/>
            <a:r>
              <a:rPr lang="en-US" dirty="0" smtClean="0">
                <a:hlinkClick r:id="rId5"/>
              </a:rPr>
              <a:t>jiwu@loc.gov</a:t>
            </a:r>
            <a:endParaRPr lang="en-US" dirty="0" smtClean="0"/>
          </a:p>
          <a:p>
            <a:pPr marL="85725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2441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905</TotalTime>
  <Words>482</Words>
  <Application>Microsoft Office PowerPoint</Application>
  <PresentationFormat>On-screen Show (4:3)</PresentationFormat>
  <Paragraphs>59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CJK NACO Project  Report on RDA Implementation</vt:lpstr>
      <vt:lpstr>About the CJK NACO Project</vt:lpstr>
      <vt:lpstr>RDA-Related Trainings</vt:lpstr>
      <vt:lpstr>Other Activities</vt:lpstr>
      <vt:lpstr>Future Plans</vt:lpstr>
      <vt:lpstr>Contact Information</vt:lpstr>
    </vt:vector>
  </TitlesOfParts>
  <Company>LITO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CJK NACO Project Report</dc:title>
  <dc:creator>SSE2109</dc:creator>
  <cp:lastModifiedBy>Sarah</cp:lastModifiedBy>
  <cp:revision>45</cp:revision>
  <dcterms:created xsi:type="dcterms:W3CDTF">2013-03-14T13:54:15Z</dcterms:created>
  <dcterms:modified xsi:type="dcterms:W3CDTF">2013-03-17T00:56:03Z</dcterms:modified>
</cp:coreProperties>
</file>