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0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1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99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9768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6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1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181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26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99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8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31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0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2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16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04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8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12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10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2018 Committee on technical Processing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2600" b="1" dirty="0" smtClean="0"/>
              <a:t>CTP CHAIR REPORT &amp; MEETING AGENDA</a:t>
            </a:r>
          </a:p>
          <a:p>
            <a:pPr algn="ctr"/>
            <a:endParaRPr lang="en-US" dirty="0" smtClean="0"/>
          </a:p>
          <a:p>
            <a:pPr algn="ctr"/>
            <a:r>
              <a:rPr lang="en-US" i="1" dirty="0" smtClean="0"/>
              <a:t>March 22</a:t>
            </a:r>
            <a:r>
              <a:rPr lang="en-US" i="1" baseline="30000" dirty="0" smtClean="0"/>
              <a:t>nd</a:t>
            </a:r>
            <a:r>
              <a:rPr lang="en-US" i="1" dirty="0" smtClean="0"/>
              <a:t>, 2018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014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332" y="474139"/>
            <a:ext cx="10364451" cy="761104"/>
          </a:xfrm>
        </p:spPr>
        <p:txBody>
          <a:bodyPr/>
          <a:lstStyle/>
          <a:p>
            <a:r>
              <a:rPr lang="en-US" dirty="0" smtClean="0"/>
              <a:t>Highlights of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77515" y="1692442"/>
            <a:ext cx="11044989" cy="453189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draft Annual </a:t>
            </a:r>
            <a:r>
              <a:rPr lang="en-US" dirty="0" smtClean="0"/>
              <a:t>report is available on the </a:t>
            </a:r>
            <a:r>
              <a:rPr lang="en-US" dirty="0" err="1" smtClean="0"/>
              <a:t>ceal</a:t>
            </a:r>
            <a:r>
              <a:rPr lang="en-US" dirty="0" smtClean="0"/>
              <a:t> </a:t>
            </a:r>
            <a:r>
              <a:rPr lang="en-US" dirty="0" err="1" smtClean="0"/>
              <a:t>ctp</a:t>
            </a:r>
            <a:r>
              <a:rPr lang="en-US" dirty="0" smtClean="0"/>
              <a:t> </a:t>
            </a:r>
            <a:r>
              <a:rPr lang="en-US" dirty="0" smtClean="0"/>
              <a:t>WEBISTE and will be finalized after the </a:t>
            </a:r>
            <a:r>
              <a:rPr lang="en-US" dirty="0" err="1" smtClean="0"/>
              <a:t>ceal</a:t>
            </a:r>
            <a:r>
              <a:rPr lang="en-US" dirty="0" smtClean="0"/>
              <a:t> conference.</a:t>
            </a:r>
            <a:endParaRPr lang="en-US" dirty="0" smtClean="0"/>
          </a:p>
          <a:p>
            <a:r>
              <a:rPr lang="en-US" dirty="0" err="1" smtClean="0"/>
              <a:t>Ceal</a:t>
            </a:r>
            <a:r>
              <a:rPr lang="en-US" dirty="0" smtClean="0"/>
              <a:t> responses to new guidelines and </a:t>
            </a:r>
            <a:r>
              <a:rPr lang="en-US" dirty="0" smtClean="0"/>
              <a:t>surveys: making our voice heard!</a:t>
            </a:r>
            <a:endParaRPr lang="en-US" dirty="0" smtClean="0"/>
          </a:p>
          <a:p>
            <a:r>
              <a:rPr lang="en-US" dirty="0" smtClean="0"/>
              <a:t>Training </a:t>
            </a:r>
          </a:p>
          <a:p>
            <a:pPr lvl="1"/>
            <a:r>
              <a:rPr lang="en-US" dirty="0" smtClean="0"/>
              <a:t>webinars </a:t>
            </a:r>
          </a:p>
          <a:p>
            <a:pPr lvl="1"/>
            <a:r>
              <a:rPr lang="en-US" dirty="0" smtClean="0"/>
              <a:t>Annual cataloging workshop</a:t>
            </a:r>
          </a:p>
          <a:p>
            <a:r>
              <a:rPr lang="en-US" dirty="0" smtClean="0"/>
              <a:t>CONTINUING COLLABORATION WITH VARIOUS STAKEHOLDERS</a:t>
            </a:r>
          </a:p>
          <a:p>
            <a:pPr lvl="1"/>
            <a:r>
              <a:rPr lang="en-US" dirty="0" smtClean="0"/>
              <a:t>CCM, CJM, </a:t>
            </a:r>
            <a:r>
              <a:rPr lang="en-US" dirty="0" err="1" smtClean="0"/>
              <a:t>cjk</a:t>
            </a:r>
            <a:r>
              <a:rPr lang="en-US" dirty="0" smtClean="0"/>
              <a:t> </a:t>
            </a:r>
            <a:r>
              <a:rPr lang="en-US" dirty="0" err="1" smtClean="0"/>
              <a:t>naco</a:t>
            </a:r>
            <a:r>
              <a:rPr lang="en-US" dirty="0" smtClean="0"/>
              <a:t> Funnel, </a:t>
            </a:r>
            <a:r>
              <a:rPr lang="en-US" dirty="0" err="1" smtClean="0"/>
              <a:t>ermb</a:t>
            </a:r>
            <a:r>
              <a:rPr lang="en-US" dirty="0" smtClean="0"/>
              <a:t> cooperative cataloging for e-resources project, ETC.</a:t>
            </a:r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 smtClean="0"/>
              <a:t>initiatives</a:t>
            </a:r>
          </a:p>
          <a:p>
            <a:pPr lvl="1"/>
            <a:r>
              <a:rPr lang="en-US" dirty="0" err="1" smtClean="0"/>
              <a:t>Cjk</a:t>
            </a:r>
            <a:r>
              <a:rPr lang="en-US" dirty="0" smtClean="0"/>
              <a:t> </a:t>
            </a:r>
            <a:r>
              <a:rPr lang="en-US" dirty="0" err="1" smtClean="0"/>
              <a:t>conSER</a:t>
            </a:r>
            <a:r>
              <a:rPr lang="en-US" dirty="0" smtClean="0"/>
              <a:t> Funnel </a:t>
            </a:r>
            <a:r>
              <a:rPr lang="en-US" dirty="0" smtClean="0"/>
              <a:t>project: ESTABLISHED IN 2017</a:t>
            </a:r>
            <a:endParaRPr lang="en-US" dirty="0" smtClean="0"/>
          </a:p>
          <a:p>
            <a:pPr lvl="1"/>
            <a:r>
              <a:rPr lang="en-US" dirty="0" smtClean="0"/>
              <a:t>Alma </a:t>
            </a:r>
            <a:r>
              <a:rPr lang="en-US" dirty="0" err="1" smtClean="0"/>
              <a:t>cjk</a:t>
            </a:r>
            <a:r>
              <a:rPr lang="en-US" dirty="0" smtClean="0"/>
              <a:t> interest </a:t>
            </a:r>
            <a:r>
              <a:rPr lang="en-US" dirty="0" smtClean="0"/>
              <a:t>group: ESTABLISHED IN 2017</a:t>
            </a:r>
          </a:p>
          <a:p>
            <a:pPr lvl="1"/>
            <a:r>
              <a:rPr lang="en-US" dirty="0" err="1" smtClean="0"/>
              <a:t>Cjk</a:t>
            </a:r>
            <a:r>
              <a:rPr lang="en-US" dirty="0" smtClean="0"/>
              <a:t> </a:t>
            </a:r>
            <a:r>
              <a:rPr lang="en-US" dirty="0" err="1" smtClean="0"/>
              <a:t>bibco</a:t>
            </a:r>
            <a:r>
              <a:rPr lang="en-US" dirty="0" smtClean="0"/>
              <a:t> Funnel group WAS SURVEYED IN 2017.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3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361845"/>
            <a:ext cx="10796962" cy="100975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Theme</a:t>
            </a:r>
            <a:r>
              <a:rPr lang="en-US" sz="3100" dirty="0"/>
              <a:t>: </a:t>
            </a:r>
            <a:r>
              <a:rPr lang="en-US" sz="3100" b="1" dirty="0"/>
              <a:t>Providing Quality Metadata for Diverse Collections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913775" y="1483897"/>
            <a:ext cx="10788315" cy="5093366"/>
          </a:xfrm>
        </p:spPr>
        <p:txBody>
          <a:bodyPr/>
          <a:lstStyle/>
          <a:p>
            <a:r>
              <a:rPr lang="en-US" sz="2400" dirty="0" smtClean="0"/>
              <a:t>When </a:t>
            </a:r>
            <a:r>
              <a:rPr lang="en-US" sz="2400" dirty="0"/>
              <a:t>the Subjects of Metadata Embraces the Statistical </a:t>
            </a:r>
            <a:r>
              <a:rPr lang="en-US" sz="2400" dirty="0" smtClean="0"/>
              <a:t>Learning </a:t>
            </a:r>
            <a:r>
              <a:rPr lang="en-US" sz="2400" i="1" dirty="0" smtClean="0"/>
              <a:t>by </a:t>
            </a:r>
            <a:r>
              <a:rPr lang="en-US" sz="2400" i="1" dirty="0"/>
              <a:t>Anlin Yang (University of Iowa)</a:t>
            </a:r>
          </a:p>
          <a:p>
            <a:r>
              <a:rPr lang="en-US" sz="2400" dirty="0" smtClean="0"/>
              <a:t>Beyond </a:t>
            </a:r>
            <a:r>
              <a:rPr lang="en-US" sz="2400" dirty="0"/>
              <a:t>Library’s Catalog: Providing Metadata for </a:t>
            </a:r>
            <a:r>
              <a:rPr lang="en-US" sz="2400" dirty="0" err="1"/>
              <a:t>Magario</a:t>
            </a:r>
            <a:r>
              <a:rPr lang="en-US" sz="2400" dirty="0"/>
              <a:t> Family Diary </a:t>
            </a:r>
            <a:r>
              <a:rPr lang="en-US" sz="2400" dirty="0" smtClean="0"/>
              <a:t>Collection </a:t>
            </a:r>
            <a:r>
              <a:rPr lang="en-US" sz="2400" i="1" dirty="0" smtClean="0"/>
              <a:t>by Mieko </a:t>
            </a:r>
            <a:r>
              <a:rPr lang="en-US" sz="2400" i="1" dirty="0" err="1"/>
              <a:t>Mazza</a:t>
            </a:r>
            <a:r>
              <a:rPr lang="en-US" sz="2400" i="1" dirty="0"/>
              <a:t> (Stanford University)</a:t>
            </a:r>
          </a:p>
          <a:p>
            <a:r>
              <a:rPr lang="en-US" sz="2400" dirty="0" smtClean="0"/>
              <a:t>Automatic </a:t>
            </a:r>
            <a:r>
              <a:rPr lang="en-US" sz="2400" dirty="0"/>
              <a:t>Generation of Bibliographic Records for Korean </a:t>
            </a:r>
            <a:r>
              <a:rPr lang="en-US" sz="2400" dirty="0" smtClean="0"/>
              <a:t>DVDs </a:t>
            </a:r>
            <a:r>
              <a:rPr lang="en-US" sz="2400" i="1" dirty="0" smtClean="0"/>
              <a:t>by </a:t>
            </a:r>
            <a:r>
              <a:rPr lang="en-US" sz="2400" i="1" dirty="0" err="1"/>
              <a:t>Hyoungbae</a:t>
            </a:r>
            <a:r>
              <a:rPr lang="en-US" sz="2400" i="1" dirty="0"/>
              <a:t> Lee (Princeton University)</a:t>
            </a:r>
          </a:p>
          <a:p>
            <a:r>
              <a:rPr lang="en-US" sz="2400" dirty="0" smtClean="0"/>
              <a:t>Best </a:t>
            </a:r>
            <a:r>
              <a:rPr lang="en-US" sz="2400" dirty="0"/>
              <a:t>Practice Reminders for Cataloging Chinese Minority-Language </a:t>
            </a:r>
            <a:r>
              <a:rPr lang="en-US" sz="2400" dirty="0" smtClean="0"/>
              <a:t>Materials </a:t>
            </a:r>
            <a:r>
              <a:rPr lang="en-US" sz="2400" i="1" dirty="0" smtClean="0"/>
              <a:t>by </a:t>
            </a:r>
            <a:r>
              <a:rPr lang="en-US" sz="2400" i="1" dirty="0"/>
              <a:t>Lauran R. Hartley (Columbia University) </a:t>
            </a:r>
          </a:p>
          <a:p>
            <a:r>
              <a:rPr lang="en-US" sz="2400" dirty="0" smtClean="0"/>
              <a:t>Q&amp;A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9691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20</TotalTime>
  <Words>174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Tw Cen MT</vt:lpstr>
      <vt:lpstr>Droplet</vt:lpstr>
      <vt:lpstr>2018 Committee on technical Processing meeting</vt:lpstr>
      <vt:lpstr>Highlights of activities</vt:lpstr>
      <vt:lpstr> Theme: Providing Quality Metadata for Diverse Collections </vt:lpstr>
    </vt:vector>
  </TitlesOfParts>
  <Company>University of Washington Libraries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Committee on technical Processing meeting</dc:title>
  <dc:creator>Charlene Chou</dc:creator>
  <cp:lastModifiedBy>Charlene Chou</cp:lastModifiedBy>
  <cp:revision>4</cp:revision>
  <dcterms:created xsi:type="dcterms:W3CDTF">2018-03-16T01:49:54Z</dcterms:created>
  <dcterms:modified xsi:type="dcterms:W3CDTF">2018-03-16T19:50:08Z</dcterms:modified>
</cp:coreProperties>
</file>